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1" r:id="rId2"/>
    <p:sldId id="308" r:id="rId3"/>
    <p:sldId id="303" r:id="rId4"/>
    <p:sldId id="304" r:id="rId5"/>
    <p:sldId id="305" r:id="rId6"/>
    <p:sldId id="293" r:id="rId7"/>
    <p:sldId id="294" r:id="rId8"/>
    <p:sldId id="295" r:id="rId9"/>
    <p:sldId id="296" r:id="rId10"/>
    <p:sldId id="297" r:id="rId11"/>
    <p:sldId id="292" r:id="rId12"/>
    <p:sldId id="291" r:id="rId13"/>
    <p:sldId id="298" r:id="rId14"/>
    <p:sldId id="306" r:id="rId15"/>
    <p:sldId id="307" r:id="rId16"/>
    <p:sldId id="266" r:id="rId17"/>
    <p:sldId id="270" r:id="rId18"/>
    <p:sldId id="284" r:id="rId19"/>
    <p:sldId id="285" r:id="rId20"/>
    <p:sldId id="283" r:id="rId21"/>
    <p:sldId id="282" r:id="rId22"/>
    <p:sldId id="273" r:id="rId23"/>
    <p:sldId id="3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2"/>
    <p:restoredTop sz="94597"/>
  </p:normalViewPr>
  <p:slideViewPr>
    <p:cSldViewPr snapToGrid="0">
      <p:cViewPr>
        <p:scale>
          <a:sx n="150" d="100"/>
          <a:sy n="150" d="100"/>
        </p:scale>
        <p:origin x="14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11AF6-241A-7249-B077-BD1E9DE9E448}" type="doc">
      <dgm:prSet loTypeId="urn:microsoft.com/office/officeart/2016/7/layout/VerticalDownArrowProcess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07BC08-C6FE-9247-9916-493F5154B81A}">
      <dgm:prSet/>
      <dgm:spPr/>
      <dgm:t>
        <a:bodyPr/>
        <a:lstStyle/>
        <a:p>
          <a:r>
            <a:rPr lang="en-US" b="1" dirty="0"/>
            <a:t>Obedience</a:t>
          </a:r>
          <a:endParaRPr lang="en-US" dirty="0"/>
        </a:p>
      </dgm:t>
    </dgm:pt>
    <dgm:pt modelId="{31B75E24-4901-F049-8054-C6D354E5B9C1}" type="parTrans" cxnId="{F138954D-0EE1-3E4B-9A45-B67324BFB58E}">
      <dgm:prSet/>
      <dgm:spPr/>
      <dgm:t>
        <a:bodyPr/>
        <a:lstStyle/>
        <a:p>
          <a:endParaRPr lang="en-US"/>
        </a:p>
      </dgm:t>
    </dgm:pt>
    <dgm:pt modelId="{34040941-9671-9242-ADDD-45A0FACFF490}" type="sibTrans" cxnId="{F138954D-0EE1-3E4B-9A45-B67324BFB58E}">
      <dgm:prSet/>
      <dgm:spPr/>
      <dgm:t>
        <a:bodyPr/>
        <a:lstStyle/>
        <a:p>
          <a:endParaRPr lang="en-US"/>
        </a:p>
      </dgm:t>
    </dgm:pt>
    <dgm:pt modelId="{1EFB56D0-C5FE-1346-956F-11D863806E47}">
      <dgm:prSet/>
      <dgm:spPr/>
      <dgm:t>
        <a:bodyPr/>
        <a:lstStyle/>
        <a:p>
          <a:r>
            <a:rPr lang="en-US" b="1" dirty="0"/>
            <a:t>Sifting </a:t>
          </a:r>
          <a:r>
            <a:rPr lang="en-US" dirty="0"/>
            <a:t> </a:t>
          </a:r>
        </a:p>
      </dgm:t>
    </dgm:pt>
    <dgm:pt modelId="{343E0A5B-51F1-B340-A8D8-B76759BB7C8E}" type="parTrans" cxnId="{BAE7E3F2-28F4-0F45-90F9-5B19C4E57033}">
      <dgm:prSet/>
      <dgm:spPr/>
      <dgm:t>
        <a:bodyPr/>
        <a:lstStyle/>
        <a:p>
          <a:endParaRPr lang="en-US"/>
        </a:p>
      </dgm:t>
    </dgm:pt>
    <dgm:pt modelId="{79C756F9-D8D1-244D-8D24-A2B97E938CB3}" type="sibTrans" cxnId="{BAE7E3F2-28F4-0F45-90F9-5B19C4E57033}">
      <dgm:prSet/>
      <dgm:spPr/>
      <dgm:t>
        <a:bodyPr/>
        <a:lstStyle/>
        <a:p>
          <a:endParaRPr lang="en-US"/>
        </a:p>
      </dgm:t>
    </dgm:pt>
    <dgm:pt modelId="{E7A0405C-0B5C-0944-834E-F85BF0070B77}">
      <dgm:prSet/>
      <dgm:spPr/>
      <dgm:t>
        <a:bodyPr/>
        <a:lstStyle/>
        <a:p>
          <a:r>
            <a:rPr lang="en-US" b="1" dirty="0"/>
            <a:t>Testing</a:t>
          </a:r>
          <a:endParaRPr lang="en-US" dirty="0"/>
        </a:p>
      </dgm:t>
    </dgm:pt>
    <dgm:pt modelId="{9F204010-6C6B-B649-823D-F9EEB5B8080F}" type="parTrans" cxnId="{2D1E6161-A538-DD4C-A654-9397092A5EDB}">
      <dgm:prSet/>
      <dgm:spPr/>
      <dgm:t>
        <a:bodyPr/>
        <a:lstStyle/>
        <a:p>
          <a:endParaRPr lang="en-US"/>
        </a:p>
      </dgm:t>
    </dgm:pt>
    <dgm:pt modelId="{7967CE91-D890-5440-81D8-6E394825B342}" type="sibTrans" cxnId="{2D1E6161-A538-DD4C-A654-9397092A5EDB}">
      <dgm:prSet/>
      <dgm:spPr/>
      <dgm:t>
        <a:bodyPr/>
        <a:lstStyle/>
        <a:p>
          <a:endParaRPr lang="en-US"/>
        </a:p>
      </dgm:t>
    </dgm:pt>
    <dgm:pt modelId="{8ED6F3E0-B1B5-B84A-A90B-7BB53849D5A6}">
      <dgm:prSet/>
      <dgm:spPr/>
      <dgm:t>
        <a:bodyPr/>
        <a:lstStyle/>
        <a:p>
          <a:r>
            <a:rPr lang="en-US" b="1" dirty="0"/>
            <a:t>Strengthening</a:t>
          </a:r>
          <a:r>
            <a:rPr lang="en-US" dirty="0"/>
            <a:t>  </a:t>
          </a:r>
        </a:p>
      </dgm:t>
    </dgm:pt>
    <dgm:pt modelId="{53F1B917-0110-7341-81B1-107BB5DAA065}" type="parTrans" cxnId="{A259C478-0B11-D14F-B316-8ACE7091EF54}">
      <dgm:prSet/>
      <dgm:spPr/>
      <dgm:t>
        <a:bodyPr/>
        <a:lstStyle/>
        <a:p>
          <a:endParaRPr lang="en-US"/>
        </a:p>
      </dgm:t>
    </dgm:pt>
    <dgm:pt modelId="{33906810-E9CB-7C49-9C69-BCC5010B6034}" type="sibTrans" cxnId="{A259C478-0B11-D14F-B316-8ACE7091EF54}">
      <dgm:prSet/>
      <dgm:spPr/>
      <dgm:t>
        <a:bodyPr/>
        <a:lstStyle/>
        <a:p>
          <a:endParaRPr lang="en-US"/>
        </a:p>
      </dgm:t>
    </dgm:pt>
    <dgm:pt modelId="{46478A59-5B77-3144-A097-3D8E9ACA7570}">
      <dgm:prSet/>
      <dgm:spPr/>
      <dgm:t>
        <a:bodyPr/>
        <a:lstStyle/>
        <a:p>
          <a:r>
            <a:rPr lang="en-US" b="1" dirty="0"/>
            <a:t>Sending</a:t>
          </a:r>
          <a:endParaRPr lang="en-US" dirty="0"/>
        </a:p>
      </dgm:t>
    </dgm:pt>
    <dgm:pt modelId="{5F7B0A6D-57E1-884E-AA59-124723C011C6}" type="parTrans" cxnId="{C0F10BEE-5781-7544-B4DE-23923F2EF16D}">
      <dgm:prSet/>
      <dgm:spPr/>
      <dgm:t>
        <a:bodyPr/>
        <a:lstStyle/>
        <a:p>
          <a:endParaRPr lang="en-US"/>
        </a:p>
      </dgm:t>
    </dgm:pt>
    <dgm:pt modelId="{A58CD0EF-BAAA-4842-B5A0-C9364CB6D7E4}" type="sibTrans" cxnId="{C0F10BEE-5781-7544-B4DE-23923F2EF16D}">
      <dgm:prSet/>
      <dgm:spPr/>
      <dgm:t>
        <a:bodyPr/>
        <a:lstStyle/>
        <a:p>
          <a:endParaRPr lang="en-US"/>
        </a:p>
      </dgm:t>
    </dgm:pt>
    <dgm:pt modelId="{998A31AF-343B-5F49-967D-755A86902BE5}">
      <dgm:prSet custT="1"/>
      <dgm:spPr/>
      <dgm:t>
        <a:bodyPr/>
        <a:lstStyle/>
        <a:p>
          <a:r>
            <a:rPr lang="en-US" sz="2400" b="1" dirty="0"/>
            <a:t>saying yes to God’s rule</a:t>
          </a:r>
        </a:p>
      </dgm:t>
    </dgm:pt>
    <dgm:pt modelId="{9218ABFE-0FB7-D040-B4DA-54E7AB8B1487}" type="parTrans" cxnId="{BC900B98-37AC-0241-923C-B2646F6F11D8}">
      <dgm:prSet/>
      <dgm:spPr/>
      <dgm:t>
        <a:bodyPr/>
        <a:lstStyle/>
        <a:p>
          <a:endParaRPr lang="en-US"/>
        </a:p>
      </dgm:t>
    </dgm:pt>
    <dgm:pt modelId="{9E68BB35-BC19-0F42-9DF9-745DAD505BFC}" type="sibTrans" cxnId="{BC900B98-37AC-0241-923C-B2646F6F11D8}">
      <dgm:prSet/>
      <dgm:spPr/>
      <dgm:t>
        <a:bodyPr/>
        <a:lstStyle/>
        <a:p>
          <a:endParaRPr lang="en-US"/>
        </a:p>
      </dgm:t>
    </dgm:pt>
    <dgm:pt modelId="{CAB98E5C-32A1-D145-AA4A-A23E042CB471}">
      <dgm:prSet custT="1"/>
      <dgm:spPr/>
      <dgm:t>
        <a:bodyPr/>
        <a:lstStyle/>
        <a:p>
          <a:r>
            <a:rPr lang="en-US" sz="2400" b="1" dirty="0"/>
            <a:t>spiritual resistance (Luke 22:31–32)</a:t>
          </a:r>
        </a:p>
      </dgm:t>
    </dgm:pt>
    <dgm:pt modelId="{127BEFA9-DC10-E349-A608-911A2D0381D5}" type="parTrans" cxnId="{8B68935F-B2A6-F24A-B357-C295EC9BC47E}">
      <dgm:prSet/>
      <dgm:spPr/>
      <dgm:t>
        <a:bodyPr/>
        <a:lstStyle/>
        <a:p>
          <a:endParaRPr lang="en-US"/>
        </a:p>
      </dgm:t>
    </dgm:pt>
    <dgm:pt modelId="{87CC1425-4E44-AC46-A010-EE0C8BD4F75C}" type="sibTrans" cxnId="{8B68935F-B2A6-F24A-B357-C295EC9BC47E}">
      <dgm:prSet/>
      <dgm:spPr/>
      <dgm:t>
        <a:bodyPr/>
        <a:lstStyle/>
        <a:p>
          <a:endParaRPr lang="en-US"/>
        </a:p>
      </dgm:t>
    </dgm:pt>
    <dgm:pt modelId="{03B6072B-09EB-3D48-8ECA-81D689BFB78F}">
      <dgm:prSet custT="1"/>
      <dgm:spPr/>
      <dgm:t>
        <a:bodyPr/>
        <a:lstStyle/>
        <a:p>
          <a:r>
            <a:rPr lang="en-US" sz="2400" b="1" dirty="0"/>
            <a:t>proving your faith (Job 1–2)</a:t>
          </a:r>
        </a:p>
      </dgm:t>
    </dgm:pt>
    <dgm:pt modelId="{83907596-F11E-6747-81D4-CD38A415CC6C}" type="parTrans" cxnId="{BAD5A487-665C-984E-A162-D50CFF143F08}">
      <dgm:prSet/>
      <dgm:spPr/>
      <dgm:t>
        <a:bodyPr/>
        <a:lstStyle/>
        <a:p>
          <a:endParaRPr lang="en-US"/>
        </a:p>
      </dgm:t>
    </dgm:pt>
    <dgm:pt modelId="{4331AF1C-2F5A-684D-AB08-A7AD74695BF5}" type="sibTrans" cxnId="{BAD5A487-665C-984E-A162-D50CFF143F08}">
      <dgm:prSet/>
      <dgm:spPr/>
      <dgm:t>
        <a:bodyPr/>
        <a:lstStyle/>
        <a:p>
          <a:endParaRPr lang="en-US"/>
        </a:p>
      </dgm:t>
    </dgm:pt>
    <dgm:pt modelId="{A9EB0EA3-D0DD-F046-A829-2B20C0314BBB}">
      <dgm:prSet custT="1"/>
      <dgm:spPr/>
      <dgm:t>
        <a:bodyPr/>
        <a:lstStyle/>
        <a:p>
          <a:r>
            <a:rPr lang="en-US" sz="2400" b="1"/>
            <a:t>restoration and equipping (John 21)</a:t>
          </a:r>
        </a:p>
      </dgm:t>
    </dgm:pt>
    <dgm:pt modelId="{3BF5048B-9EF5-B740-B003-2AD9BFB49A67}" type="parTrans" cxnId="{494AA4B3-D5D4-3041-A74D-A695CCAB6787}">
      <dgm:prSet/>
      <dgm:spPr/>
      <dgm:t>
        <a:bodyPr/>
        <a:lstStyle/>
        <a:p>
          <a:endParaRPr lang="en-US"/>
        </a:p>
      </dgm:t>
    </dgm:pt>
    <dgm:pt modelId="{CDE15DFD-3D05-C14E-8253-5C14DC843E00}" type="sibTrans" cxnId="{494AA4B3-D5D4-3041-A74D-A695CCAB6787}">
      <dgm:prSet/>
      <dgm:spPr/>
      <dgm:t>
        <a:bodyPr/>
        <a:lstStyle/>
        <a:p>
          <a:endParaRPr lang="en-US"/>
        </a:p>
      </dgm:t>
    </dgm:pt>
    <dgm:pt modelId="{ADDB5244-D23A-134E-AC08-C9B7C631230B}">
      <dgm:prSet custT="1"/>
      <dgm:spPr/>
      <dgm:t>
        <a:bodyPr/>
        <a:lstStyle/>
        <a:p>
          <a:r>
            <a:rPr lang="en-US" sz="2400" b="1" dirty="0"/>
            <a:t>commissioned for Kingdom service (Acts 1:8)</a:t>
          </a:r>
        </a:p>
      </dgm:t>
    </dgm:pt>
    <dgm:pt modelId="{C6844FAA-5F7D-684D-B8F8-C1169B374010}" type="parTrans" cxnId="{3CD4F9DC-57E9-7D49-A3B3-9BAA950515CF}">
      <dgm:prSet/>
      <dgm:spPr/>
      <dgm:t>
        <a:bodyPr/>
        <a:lstStyle/>
        <a:p>
          <a:endParaRPr lang="en-US"/>
        </a:p>
      </dgm:t>
    </dgm:pt>
    <dgm:pt modelId="{3127AD76-91FF-9443-B836-ED0FB23251B6}" type="sibTrans" cxnId="{3CD4F9DC-57E9-7D49-A3B3-9BAA950515CF}">
      <dgm:prSet/>
      <dgm:spPr/>
      <dgm:t>
        <a:bodyPr/>
        <a:lstStyle/>
        <a:p>
          <a:endParaRPr lang="en-US"/>
        </a:p>
      </dgm:t>
    </dgm:pt>
    <dgm:pt modelId="{8304D16F-67DA-8349-BC8B-3CA4B4EE0A86}" type="pres">
      <dgm:prSet presAssocID="{65711AF6-241A-7249-B077-BD1E9DE9E448}" presName="Name0" presStyleCnt="0">
        <dgm:presLayoutVars>
          <dgm:dir/>
          <dgm:animLvl val="lvl"/>
          <dgm:resizeHandles val="exact"/>
        </dgm:presLayoutVars>
      </dgm:prSet>
      <dgm:spPr/>
    </dgm:pt>
    <dgm:pt modelId="{BFDEB841-75BC-9349-A87C-12B1E740A49F}" type="pres">
      <dgm:prSet presAssocID="{46478A59-5B77-3144-A097-3D8E9ACA7570}" presName="boxAndChildren" presStyleCnt="0"/>
      <dgm:spPr/>
    </dgm:pt>
    <dgm:pt modelId="{D81B1809-2B82-4749-A1AA-1AF0603CDEC2}" type="pres">
      <dgm:prSet presAssocID="{46478A59-5B77-3144-A097-3D8E9ACA7570}" presName="parentTextBox" presStyleLbl="alignNode1" presStyleIdx="0" presStyleCnt="5"/>
      <dgm:spPr/>
    </dgm:pt>
    <dgm:pt modelId="{D54FD8D2-B5B2-9745-B03F-16EF08D1265B}" type="pres">
      <dgm:prSet presAssocID="{46478A59-5B77-3144-A097-3D8E9ACA7570}" presName="descendantBox" presStyleLbl="bgAccFollowNode1" presStyleIdx="0" presStyleCnt="5"/>
      <dgm:spPr/>
    </dgm:pt>
    <dgm:pt modelId="{21C464E5-8A1A-F949-9621-1CCF221D5995}" type="pres">
      <dgm:prSet presAssocID="{33906810-E9CB-7C49-9C69-BCC5010B6034}" presName="sp" presStyleCnt="0"/>
      <dgm:spPr/>
    </dgm:pt>
    <dgm:pt modelId="{1E0CB6DA-344B-0D47-B058-B99F76CF0086}" type="pres">
      <dgm:prSet presAssocID="{8ED6F3E0-B1B5-B84A-A90B-7BB53849D5A6}" presName="arrowAndChildren" presStyleCnt="0"/>
      <dgm:spPr/>
    </dgm:pt>
    <dgm:pt modelId="{907767DF-6EDB-2A45-93AE-3B9F8E3CF331}" type="pres">
      <dgm:prSet presAssocID="{8ED6F3E0-B1B5-B84A-A90B-7BB53849D5A6}" presName="parentTextArrow" presStyleLbl="node1" presStyleIdx="0" presStyleCnt="0"/>
      <dgm:spPr/>
    </dgm:pt>
    <dgm:pt modelId="{AF3F4DF9-F451-FD40-9E42-E49110C94F85}" type="pres">
      <dgm:prSet presAssocID="{8ED6F3E0-B1B5-B84A-A90B-7BB53849D5A6}" presName="arrow" presStyleLbl="alignNode1" presStyleIdx="1" presStyleCnt="5"/>
      <dgm:spPr/>
    </dgm:pt>
    <dgm:pt modelId="{63FD825B-A1C3-9242-958B-EB80CF72DD33}" type="pres">
      <dgm:prSet presAssocID="{8ED6F3E0-B1B5-B84A-A90B-7BB53849D5A6}" presName="descendantArrow" presStyleLbl="bgAccFollowNode1" presStyleIdx="1" presStyleCnt="5"/>
      <dgm:spPr/>
    </dgm:pt>
    <dgm:pt modelId="{36F74E0F-D402-B142-93C9-9163E5F0939C}" type="pres">
      <dgm:prSet presAssocID="{7967CE91-D890-5440-81D8-6E394825B342}" presName="sp" presStyleCnt="0"/>
      <dgm:spPr/>
    </dgm:pt>
    <dgm:pt modelId="{D691D1BA-4921-064C-9298-81B5FFF0D4EC}" type="pres">
      <dgm:prSet presAssocID="{E7A0405C-0B5C-0944-834E-F85BF0070B77}" presName="arrowAndChildren" presStyleCnt="0"/>
      <dgm:spPr/>
    </dgm:pt>
    <dgm:pt modelId="{4CD5F8AC-01E4-674F-9341-2952AD787225}" type="pres">
      <dgm:prSet presAssocID="{E7A0405C-0B5C-0944-834E-F85BF0070B77}" presName="parentTextArrow" presStyleLbl="node1" presStyleIdx="0" presStyleCnt="0"/>
      <dgm:spPr/>
    </dgm:pt>
    <dgm:pt modelId="{159A84E6-417E-7D45-8E0B-010DE61DC80D}" type="pres">
      <dgm:prSet presAssocID="{E7A0405C-0B5C-0944-834E-F85BF0070B77}" presName="arrow" presStyleLbl="alignNode1" presStyleIdx="2" presStyleCnt="5"/>
      <dgm:spPr/>
    </dgm:pt>
    <dgm:pt modelId="{8516D0CB-4158-1F44-BC3B-98BB5D0ED4EC}" type="pres">
      <dgm:prSet presAssocID="{E7A0405C-0B5C-0944-834E-F85BF0070B77}" presName="descendantArrow" presStyleLbl="bgAccFollowNode1" presStyleIdx="2" presStyleCnt="5"/>
      <dgm:spPr/>
    </dgm:pt>
    <dgm:pt modelId="{BECC2011-4272-8443-B88D-D1A1031FA285}" type="pres">
      <dgm:prSet presAssocID="{79C756F9-D8D1-244D-8D24-A2B97E938CB3}" presName="sp" presStyleCnt="0"/>
      <dgm:spPr/>
    </dgm:pt>
    <dgm:pt modelId="{541473B2-C9CB-1E49-89CB-0839445BFD19}" type="pres">
      <dgm:prSet presAssocID="{1EFB56D0-C5FE-1346-956F-11D863806E47}" presName="arrowAndChildren" presStyleCnt="0"/>
      <dgm:spPr/>
    </dgm:pt>
    <dgm:pt modelId="{CF866265-7CCE-B646-B615-51F7BFA58E72}" type="pres">
      <dgm:prSet presAssocID="{1EFB56D0-C5FE-1346-956F-11D863806E47}" presName="parentTextArrow" presStyleLbl="node1" presStyleIdx="0" presStyleCnt="0"/>
      <dgm:spPr/>
    </dgm:pt>
    <dgm:pt modelId="{BE7F2027-C00B-A444-AB62-0E1345123601}" type="pres">
      <dgm:prSet presAssocID="{1EFB56D0-C5FE-1346-956F-11D863806E47}" presName="arrow" presStyleLbl="alignNode1" presStyleIdx="3" presStyleCnt="5"/>
      <dgm:spPr/>
    </dgm:pt>
    <dgm:pt modelId="{6EF99614-D06F-6E4B-8925-667B972EC87A}" type="pres">
      <dgm:prSet presAssocID="{1EFB56D0-C5FE-1346-956F-11D863806E47}" presName="descendantArrow" presStyleLbl="bgAccFollowNode1" presStyleIdx="3" presStyleCnt="5"/>
      <dgm:spPr/>
    </dgm:pt>
    <dgm:pt modelId="{C61BA118-ED3C-F44A-BBA5-DB5717E7D20D}" type="pres">
      <dgm:prSet presAssocID="{34040941-9671-9242-ADDD-45A0FACFF490}" presName="sp" presStyleCnt="0"/>
      <dgm:spPr/>
    </dgm:pt>
    <dgm:pt modelId="{E8434E49-A36D-ED4B-B75C-D0DF43B42CD2}" type="pres">
      <dgm:prSet presAssocID="{6607BC08-C6FE-9247-9916-493F5154B81A}" presName="arrowAndChildren" presStyleCnt="0"/>
      <dgm:spPr/>
    </dgm:pt>
    <dgm:pt modelId="{600DF804-3F65-F44C-9530-2EFC390E491A}" type="pres">
      <dgm:prSet presAssocID="{6607BC08-C6FE-9247-9916-493F5154B81A}" presName="parentTextArrow" presStyleLbl="node1" presStyleIdx="0" presStyleCnt="0"/>
      <dgm:spPr/>
    </dgm:pt>
    <dgm:pt modelId="{AC6F6538-1460-6C48-A096-3DE2625371AA}" type="pres">
      <dgm:prSet presAssocID="{6607BC08-C6FE-9247-9916-493F5154B81A}" presName="arrow" presStyleLbl="alignNode1" presStyleIdx="4" presStyleCnt="5"/>
      <dgm:spPr/>
    </dgm:pt>
    <dgm:pt modelId="{F5D13940-A271-8446-97AF-707CF4BF32A3}" type="pres">
      <dgm:prSet presAssocID="{6607BC08-C6FE-9247-9916-493F5154B81A}" presName="descendantArrow" presStyleLbl="bgAccFollowNode1" presStyleIdx="4" presStyleCnt="5"/>
      <dgm:spPr/>
    </dgm:pt>
  </dgm:ptLst>
  <dgm:cxnLst>
    <dgm:cxn modelId="{CB6C5908-4E5E-DF44-9D4C-1253F46121AC}" type="presOf" srcId="{CAB98E5C-32A1-D145-AA4A-A23E042CB471}" destId="{6EF99614-D06F-6E4B-8925-667B972EC87A}" srcOrd="0" destOrd="0" presId="urn:microsoft.com/office/officeart/2016/7/layout/VerticalDownArrowProcess"/>
    <dgm:cxn modelId="{5055DD28-8F0F-4345-B917-74B4104BDAAC}" type="presOf" srcId="{998A31AF-343B-5F49-967D-755A86902BE5}" destId="{F5D13940-A271-8446-97AF-707CF4BF32A3}" srcOrd="0" destOrd="0" presId="urn:microsoft.com/office/officeart/2016/7/layout/VerticalDownArrowProcess"/>
    <dgm:cxn modelId="{4E3A572D-59E7-4349-AF39-7B04278E5808}" type="presOf" srcId="{ADDB5244-D23A-134E-AC08-C9B7C631230B}" destId="{D54FD8D2-B5B2-9745-B03F-16EF08D1265B}" srcOrd="0" destOrd="0" presId="urn:microsoft.com/office/officeart/2016/7/layout/VerticalDownArrowProcess"/>
    <dgm:cxn modelId="{9F49893D-C2A1-5F49-A80D-C94A818CB25E}" type="presOf" srcId="{03B6072B-09EB-3D48-8ECA-81D689BFB78F}" destId="{8516D0CB-4158-1F44-BC3B-98BB5D0ED4EC}" srcOrd="0" destOrd="0" presId="urn:microsoft.com/office/officeart/2016/7/layout/VerticalDownArrowProcess"/>
    <dgm:cxn modelId="{F138954D-0EE1-3E4B-9A45-B67324BFB58E}" srcId="{65711AF6-241A-7249-B077-BD1E9DE9E448}" destId="{6607BC08-C6FE-9247-9916-493F5154B81A}" srcOrd="0" destOrd="0" parTransId="{31B75E24-4901-F049-8054-C6D354E5B9C1}" sibTransId="{34040941-9671-9242-ADDD-45A0FACFF490}"/>
    <dgm:cxn modelId="{8B68935F-B2A6-F24A-B357-C295EC9BC47E}" srcId="{1EFB56D0-C5FE-1346-956F-11D863806E47}" destId="{CAB98E5C-32A1-D145-AA4A-A23E042CB471}" srcOrd="0" destOrd="0" parTransId="{127BEFA9-DC10-E349-A608-911A2D0381D5}" sibTransId="{87CC1425-4E44-AC46-A010-EE0C8BD4F75C}"/>
    <dgm:cxn modelId="{2D1E6161-A538-DD4C-A654-9397092A5EDB}" srcId="{65711AF6-241A-7249-B077-BD1E9DE9E448}" destId="{E7A0405C-0B5C-0944-834E-F85BF0070B77}" srcOrd="2" destOrd="0" parTransId="{9F204010-6C6B-B649-823D-F9EEB5B8080F}" sibTransId="{7967CE91-D890-5440-81D8-6E394825B342}"/>
    <dgm:cxn modelId="{895DBE74-0AAF-1D4F-93C2-5781199F575B}" type="presOf" srcId="{6607BC08-C6FE-9247-9916-493F5154B81A}" destId="{600DF804-3F65-F44C-9530-2EFC390E491A}" srcOrd="0" destOrd="0" presId="urn:microsoft.com/office/officeart/2016/7/layout/VerticalDownArrowProcess"/>
    <dgm:cxn modelId="{A259C478-0B11-D14F-B316-8ACE7091EF54}" srcId="{65711AF6-241A-7249-B077-BD1E9DE9E448}" destId="{8ED6F3E0-B1B5-B84A-A90B-7BB53849D5A6}" srcOrd="3" destOrd="0" parTransId="{53F1B917-0110-7341-81B1-107BB5DAA065}" sibTransId="{33906810-E9CB-7C49-9C69-BCC5010B6034}"/>
    <dgm:cxn modelId="{19BF927F-90C2-8148-B0AA-583717824149}" type="presOf" srcId="{E7A0405C-0B5C-0944-834E-F85BF0070B77}" destId="{159A84E6-417E-7D45-8E0B-010DE61DC80D}" srcOrd="1" destOrd="0" presId="urn:microsoft.com/office/officeart/2016/7/layout/VerticalDownArrowProcess"/>
    <dgm:cxn modelId="{BAD5A487-665C-984E-A162-D50CFF143F08}" srcId="{E7A0405C-0B5C-0944-834E-F85BF0070B77}" destId="{03B6072B-09EB-3D48-8ECA-81D689BFB78F}" srcOrd="0" destOrd="0" parTransId="{83907596-F11E-6747-81D4-CD38A415CC6C}" sibTransId="{4331AF1C-2F5A-684D-AB08-A7AD74695BF5}"/>
    <dgm:cxn modelId="{BC900B98-37AC-0241-923C-B2646F6F11D8}" srcId="{6607BC08-C6FE-9247-9916-493F5154B81A}" destId="{998A31AF-343B-5F49-967D-755A86902BE5}" srcOrd="0" destOrd="0" parTransId="{9218ABFE-0FB7-D040-B4DA-54E7AB8B1487}" sibTransId="{9E68BB35-BC19-0F42-9DF9-745DAD505BFC}"/>
    <dgm:cxn modelId="{0A958AAB-848F-864F-9063-49920C4FEC11}" type="presOf" srcId="{65711AF6-241A-7249-B077-BD1E9DE9E448}" destId="{8304D16F-67DA-8349-BC8B-3CA4B4EE0A86}" srcOrd="0" destOrd="0" presId="urn:microsoft.com/office/officeart/2016/7/layout/VerticalDownArrowProcess"/>
    <dgm:cxn modelId="{494AA4B3-D5D4-3041-A74D-A695CCAB6787}" srcId="{8ED6F3E0-B1B5-B84A-A90B-7BB53849D5A6}" destId="{A9EB0EA3-D0DD-F046-A829-2B20C0314BBB}" srcOrd="0" destOrd="0" parTransId="{3BF5048B-9EF5-B740-B003-2AD9BFB49A67}" sibTransId="{CDE15DFD-3D05-C14E-8253-5C14DC843E00}"/>
    <dgm:cxn modelId="{F78CCDD5-3241-FF47-BFC0-D22E9196CC83}" type="presOf" srcId="{8ED6F3E0-B1B5-B84A-A90B-7BB53849D5A6}" destId="{AF3F4DF9-F451-FD40-9E42-E49110C94F85}" srcOrd="1" destOrd="0" presId="urn:microsoft.com/office/officeart/2016/7/layout/VerticalDownArrowProcess"/>
    <dgm:cxn modelId="{3C73FDD6-5650-F448-B73E-78B0E3F8C158}" type="presOf" srcId="{A9EB0EA3-D0DD-F046-A829-2B20C0314BBB}" destId="{63FD825B-A1C3-9242-958B-EB80CF72DD33}" srcOrd="0" destOrd="0" presId="urn:microsoft.com/office/officeart/2016/7/layout/VerticalDownArrowProcess"/>
    <dgm:cxn modelId="{3CD4F9DC-57E9-7D49-A3B3-9BAA950515CF}" srcId="{46478A59-5B77-3144-A097-3D8E9ACA7570}" destId="{ADDB5244-D23A-134E-AC08-C9B7C631230B}" srcOrd="0" destOrd="0" parTransId="{C6844FAA-5F7D-684D-B8F8-C1169B374010}" sibTransId="{3127AD76-91FF-9443-B836-ED0FB23251B6}"/>
    <dgm:cxn modelId="{CF8DC6E1-3FFB-CB49-8E62-A277591A9C1B}" type="presOf" srcId="{6607BC08-C6FE-9247-9916-493F5154B81A}" destId="{AC6F6538-1460-6C48-A096-3DE2625371AA}" srcOrd="1" destOrd="0" presId="urn:microsoft.com/office/officeart/2016/7/layout/VerticalDownArrowProcess"/>
    <dgm:cxn modelId="{AF5ED3E8-B4FC-E249-81C9-87C8B7B398B0}" type="presOf" srcId="{1EFB56D0-C5FE-1346-956F-11D863806E47}" destId="{CF866265-7CCE-B646-B615-51F7BFA58E72}" srcOrd="0" destOrd="0" presId="urn:microsoft.com/office/officeart/2016/7/layout/VerticalDownArrowProcess"/>
    <dgm:cxn modelId="{C0F10BEE-5781-7544-B4DE-23923F2EF16D}" srcId="{65711AF6-241A-7249-B077-BD1E9DE9E448}" destId="{46478A59-5B77-3144-A097-3D8E9ACA7570}" srcOrd="4" destOrd="0" parTransId="{5F7B0A6D-57E1-884E-AA59-124723C011C6}" sibTransId="{A58CD0EF-BAAA-4842-B5A0-C9364CB6D7E4}"/>
    <dgm:cxn modelId="{DD838CEF-CEDE-F248-B9A8-C707473C2269}" type="presOf" srcId="{1EFB56D0-C5FE-1346-956F-11D863806E47}" destId="{BE7F2027-C00B-A444-AB62-0E1345123601}" srcOrd="1" destOrd="0" presId="urn:microsoft.com/office/officeart/2016/7/layout/VerticalDownArrowProcess"/>
    <dgm:cxn modelId="{5825CCEF-53FE-E746-89D5-6AC3087A08A1}" type="presOf" srcId="{E7A0405C-0B5C-0944-834E-F85BF0070B77}" destId="{4CD5F8AC-01E4-674F-9341-2952AD787225}" srcOrd="0" destOrd="0" presId="urn:microsoft.com/office/officeart/2016/7/layout/VerticalDownArrowProcess"/>
    <dgm:cxn modelId="{701637F2-89E4-764D-955D-23FBFEECEC98}" type="presOf" srcId="{8ED6F3E0-B1B5-B84A-A90B-7BB53849D5A6}" destId="{907767DF-6EDB-2A45-93AE-3B9F8E3CF331}" srcOrd="0" destOrd="0" presId="urn:microsoft.com/office/officeart/2016/7/layout/VerticalDownArrowProcess"/>
    <dgm:cxn modelId="{BAE7E3F2-28F4-0F45-90F9-5B19C4E57033}" srcId="{65711AF6-241A-7249-B077-BD1E9DE9E448}" destId="{1EFB56D0-C5FE-1346-956F-11D863806E47}" srcOrd="1" destOrd="0" parTransId="{343E0A5B-51F1-B340-A8D8-B76759BB7C8E}" sibTransId="{79C756F9-D8D1-244D-8D24-A2B97E938CB3}"/>
    <dgm:cxn modelId="{04AA49FE-5ED8-E743-B04B-7046EBE61445}" type="presOf" srcId="{46478A59-5B77-3144-A097-3D8E9ACA7570}" destId="{D81B1809-2B82-4749-A1AA-1AF0603CDEC2}" srcOrd="0" destOrd="0" presId="urn:microsoft.com/office/officeart/2016/7/layout/VerticalDownArrowProcess"/>
    <dgm:cxn modelId="{10AD7F27-9AF5-2A4F-BC03-BCEF33CEC431}" type="presParOf" srcId="{8304D16F-67DA-8349-BC8B-3CA4B4EE0A86}" destId="{BFDEB841-75BC-9349-A87C-12B1E740A49F}" srcOrd="0" destOrd="0" presId="urn:microsoft.com/office/officeart/2016/7/layout/VerticalDownArrowProcess"/>
    <dgm:cxn modelId="{D997B509-A173-9840-A766-292E748DAB25}" type="presParOf" srcId="{BFDEB841-75BC-9349-A87C-12B1E740A49F}" destId="{D81B1809-2B82-4749-A1AA-1AF0603CDEC2}" srcOrd="0" destOrd="0" presId="urn:microsoft.com/office/officeart/2016/7/layout/VerticalDownArrowProcess"/>
    <dgm:cxn modelId="{A72B3BB0-1F20-B64C-82AA-ACE12C7094AB}" type="presParOf" srcId="{BFDEB841-75BC-9349-A87C-12B1E740A49F}" destId="{D54FD8D2-B5B2-9745-B03F-16EF08D1265B}" srcOrd="1" destOrd="0" presId="urn:microsoft.com/office/officeart/2016/7/layout/VerticalDownArrowProcess"/>
    <dgm:cxn modelId="{C639151B-AB70-C042-BB0F-EA4DFDB3E55F}" type="presParOf" srcId="{8304D16F-67DA-8349-BC8B-3CA4B4EE0A86}" destId="{21C464E5-8A1A-F949-9621-1CCF221D5995}" srcOrd="1" destOrd="0" presId="urn:microsoft.com/office/officeart/2016/7/layout/VerticalDownArrowProcess"/>
    <dgm:cxn modelId="{552358BA-EE0B-9049-9707-9BAE337AF270}" type="presParOf" srcId="{8304D16F-67DA-8349-BC8B-3CA4B4EE0A86}" destId="{1E0CB6DA-344B-0D47-B058-B99F76CF0086}" srcOrd="2" destOrd="0" presId="urn:microsoft.com/office/officeart/2016/7/layout/VerticalDownArrowProcess"/>
    <dgm:cxn modelId="{4EAE136B-C6D6-3F43-AEEB-401164946331}" type="presParOf" srcId="{1E0CB6DA-344B-0D47-B058-B99F76CF0086}" destId="{907767DF-6EDB-2A45-93AE-3B9F8E3CF331}" srcOrd="0" destOrd="0" presId="urn:microsoft.com/office/officeart/2016/7/layout/VerticalDownArrowProcess"/>
    <dgm:cxn modelId="{ACB35128-1202-5945-9CD3-DD139C61746F}" type="presParOf" srcId="{1E0CB6DA-344B-0D47-B058-B99F76CF0086}" destId="{AF3F4DF9-F451-FD40-9E42-E49110C94F85}" srcOrd="1" destOrd="0" presId="urn:microsoft.com/office/officeart/2016/7/layout/VerticalDownArrowProcess"/>
    <dgm:cxn modelId="{FFFA62CF-DD23-834D-93AF-8B1F6EBADB5B}" type="presParOf" srcId="{1E0CB6DA-344B-0D47-B058-B99F76CF0086}" destId="{63FD825B-A1C3-9242-958B-EB80CF72DD33}" srcOrd="2" destOrd="0" presId="urn:microsoft.com/office/officeart/2016/7/layout/VerticalDownArrowProcess"/>
    <dgm:cxn modelId="{921CB8AE-A7A5-E54A-85AE-2A90E06B310F}" type="presParOf" srcId="{8304D16F-67DA-8349-BC8B-3CA4B4EE0A86}" destId="{36F74E0F-D402-B142-93C9-9163E5F0939C}" srcOrd="3" destOrd="0" presId="urn:microsoft.com/office/officeart/2016/7/layout/VerticalDownArrowProcess"/>
    <dgm:cxn modelId="{3AF3DACF-9A93-2D4B-BE4F-FAE40642C515}" type="presParOf" srcId="{8304D16F-67DA-8349-BC8B-3CA4B4EE0A86}" destId="{D691D1BA-4921-064C-9298-81B5FFF0D4EC}" srcOrd="4" destOrd="0" presId="urn:microsoft.com/office/officeart/2016/7/layout/VerticalDownArrowProcess"/>
    <dgm:cxn modelId="{34D8C68D-86C4-9040-8B52-194718AC14B5}" type="presParOf" srcId="{D691D1BA-4921-064C-9298-81B5FFF0D4EC}" destId="{4CD5F8AC-01E4-674F-9341-2952AD787225}" srcOrd="0" destOrd="0" presId="urn:microsoft.com/office/officeart/2016/7/layout/VerticalDownArrowProcess"/>
    <dgm:cxn modelId="{FF33CA8D-E513-924B-97E4-3F6D80FD8FAF}" type="presParOf" srcId="{D691D1BA-4921-064C-9298-81B5FFF0D4EC}" destId="{159A84E6-417E-7D45-8E0B-010DE61DC80D}" srcOrd="1" destOrd="0" presId="urn:microsoft.com/office/officeart/2016/7/layout/VerticalDownArrowProcess"/>
    <dgm:cxn modelId="{429C5E7A-ABD0-7241-A5C7-AC1D9A3C7E7E}" type="presParOf" srcId="{D691D1BA-4921-064C-9298-81B5FFF0D4EC}" destId="{8516D0CB-4158-1F44-BC3B-98BB5D0ED4EC}" srcOrd="2" destOrd="0" presId="urn:microsoft.com/office/officeart/2016/7/layout/VerticalDownArrowProcess"/>
    <dgm:cxn modelId="{81068481-63D7-5146-BADA-D432FFCECD8B}" type="presParOf" srcId="{8304D16F-67DA-8349-BC8B-3CA4B4EE0A86}" destId="{BECC2011-4272-8443-B88D-D1A1031FA285}" srcOrd="5" destOrd="0" presId="urn:microsoft.com/office/officeart/2016/7/layout/VerticalDownArrowProcess"/>
    <dgm:cxn modelId="{DA757BE8-69DA-7942-A5F2-310AABF5EEB4}" type="presParOf" srcId="{8304D16F-67DA-8349-BC8B-3CA4B4EE0A86}" destId="{541473B2-C9CB-1E49-89CB-0839445BFD19}" srcOrd="6" destOrd="0" presId="urn:microsoft.com/office/officeart/2016/7/layout/VerticalDownArrowProcess"/>
    <dgm:cxn modelId="{08B61E9B-4BCE-0B4F-A380-E81D81907290}" type="presParOf" srcId="{541473B2-C9CB-1E49-89CB-0839445BFD19}" destId="{CF866265-7CCE-B646-B615-51F7BFA58E72}" srcOrd="0" destOrd="0" presId="urn:microsoft.com/office/officeart/2016/7/layout/VerticalDownArrowProcess"/>
    <dgm:cxn modelId="{FA910468-B6D5-8C42-AC87-925A1CA7CCC6}" type="presParOf" srcId="{541473B2-C9CB-1E49-89CB-0839445BFD19}" destId="{BE7F2027-C00B-A444-AB62-0E1345123601}" srcOrd="1" destOrd="0" presId="urn:microsoft.com/office/officeart/2016/7/layout/VerticalDownArrowProcess"/>
    <dgm:cxn modelId="{295EDE30-D9D4-ED46-8A8C-480DA5A46062}" type="presParOf" srcId="{541473B2-C9CB-1E49-89CB-0839445BFD19}" destId="{6EF99614-D06F-6E4B-8925-667B972EC87A}" srcOrd="2" destOrd="0" presId="urn:microsoft.com/office/officeart/2016/7/layout/VerticalDownArrowProcess"/>
    <dgm:cxn modelId="{3E88E908-E9AD-EB42-A12A-6F10CA292A9C}" type="presParOf" srcId="{8304D16F-67DA-8349-BC8B-3CA4B4EE0A86}" destId="{C61BA118-ED3C-F44A-BBA5-DB5717E7D20D}" srcOrd="7" destOrd="0" presId="urn:microsoft.com/office/officeart/2016/7/layout/VerticalDownArrowProcess"/>
    <dgm:cxn modelId="{46E7956D-4711-8C4C-9DDE-F788D1F99AEF}" type="presParOf" srcId="{8304D16F-67DA-8349-BC8B-3CA4B4EE0A86}" destId="{E8434E49-A36D-ED4B-B75C-D0DF43B42CD2}" srcOrd="8" destOrd="0" presId="urn:microsoft.com/office/officeart/2016/7/layout/VerticalDownArrowProcess"/>
    <dgm:cxn modelId="{1412F66E-F923-4A4B-AFA1-5FF88AC8E827}" type="presParOf" srcId="{E8434E49-A36D-ED4B-B75C-D0DF43B42CD2}" destId="{600DF804-3F65-F44C-9530-2EFC390E491A}" srcOrd="0" destOrd="0" presId="urn:microsoft.com/office/officeart/2016/7/layout/VerticalDownArrowProcess"/>
    <dgm:cxn modelId="{2B9CFC35-6292-BB41-B182-30B7ADDE0C64}" type="presParOf" srcId="{E8434E49-A36D-ED4B-B75C-D0DF43B42CD2}" destId="{AC6F6538-1460-6C48-A096-3DE2625371AA}" srcOrd="1" destOrd="0" presId="urn:microsoft.com/office/officeart/2016/7/layout/VerticalDownArrowProcess"/>
    <dgm:cxn modelId="{9F84B41D-59B0-ED4E-8B38-C434FB2FCB5B}" type="presParOf" srcId="{E8434E49-A36D-ED4B-B75C-D0DF43B42CD2}" destId="{F5D13940-A271-8446-97AF-707CF4BF32A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0C3228-BE58-AA43-B8CB-A997C49926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008E57-4525-7E49-B735-4CE9F5EEE8E4}">
      <dgm:prSet/>
      <dgm:spPr/>
      <dgm:t>
        <a:bodyPr/>
        <a:lstStyle/>
        <a:p>
          <a:r>
            <a:rPr lang="en-US" dirty="0"/>
            <a:t>We are here on purpose</a:t>
          </a:r>
        </a:p>
      </dgm:t>
    </dgm:pt>
    <dgm:pt modelId="{61206317-2376-D04B-B8AD-B90BCBA5E8D6}" type="parTrans" cxnId="{8A575261-220F-BA4D-9A9D-FA4DA1F7CF53}">
      <dgm:prSet/>
      <dgm:spPr/>
      <dgm:t>
        <a:bodyPr/>
        <a:lstStyle/>
        <a:p>
          <a:endParaRPr lang="en-US"/>
        </a:p>
      </dgm:t>
    </dgm:pt>
    <dgm:pt modelId="{6B849299-1B5A-A543-B2F9-39D747450D85}" type="sibTrans" cxnId="{8A575261-220F-BA4D-9A9D-FA4DA1F7CF53}">
      <dgm:prSet/>
      <dgm:spPr/>
      <dgm:t>
        <a:bodyPr/>
        <a:lstStyle/>
        <a:p>
          <a:endParaRPr lang="en-US"/>
        </a:p>
      </dgm:t>
    </dgm:pt>
    <dgm:pt modelId="{F5D12CD7-8331-3F4F-8B1B-135FDA5D6369}">
      <dgm:prSet/>
      <dgm:spPr/>
      <dgm:t>
        <a:bodyPr/>
        <a:lstStyle/>
        <a:p>
          <a:r>
            <a:rPr lang="en-US"/>
            <a:t>Drawn by the Holy Spirit</a:t>
          </a:r>
        </a:p>
      </dgm:t>
    </dgm:pt>
    <dgm:pt modelId="{745334EE-5875-7A49-8221-A0E6D9C63B97}" type="parTrans" cxnId="{7F8F02A9-28C6-2348-8651-67DD0A74135F}">
      <dgm:prSet/>
      <dgm:spPr/>
      <dgm:t>
        <a:bodyPr/>
        <a:lstStyle/>
        <a:p>
          <a:endParaRPr lang="en-US"/>
        </a:p>
      </dgm:t>
    </dgm:pt>
    <dgm:pt modelId="{5543E086-E7BD-774A-B7D6-5E07615CF37D}" type="sibTrans" cxnId="{7F8F02A9-28C6-2348-8651-67DD0A74135F}">
      <dgm:prSet/>
      <dgm:spPr/>
      <dgm:t>
        <a:bodyPr/>
        <a:lstStyle/>
        <a:p>
          <a:endParaRPr lang="en-US"/>
        </a:p>
      </dgm:t>
    </dgm:pt>
    <dgm:pt modelId="{7F749732-68BB-804B-97D2-837E2F28F946}">
      <dgm:prSet/>
      <dgm:spPr/>
      <dgm:t>
        <a:bodyPr/>
        <a:lstStyle/>
        <a:p>
          <a:r>
            <a:rPr lang="en-US" dirty="0"/>
            <a:t>We have gifts to serve</a:t>
          </a:r>
        </a:p>
      </dgm:t>
    </dgm:pt>
    <dgm:pt modelId="{48CF00B6-A35C-F34C-8FD7-CDA276923C0E}" type="parTrans" cxnId="{5DDE1D07-FB68-5341-BB4F-43A70A008B96}">
      <dgm:prSet/>
      <dgm:spPr/>
      <dgm:t>
        <a:bodyPr/>
        <a:lstStyle/>
        <a:p>
          <a:endParaRPr lang="en-US"/>
        </a:p>
      </dgm:t>
    </dgm:pt>
    <dgm:pt modelId="{A3F38530-04A2-1343-A8F7-D15B52207B99}" type="sibTrans" cxnId="{5DDE1D07-FB68-5341-BB4F-43A70A008B96}">
      <dgm:prSet/>
      <dgm:spPr/>
      <dgm:t>
        <a:bodyPr/>
        <a:lstStyle/>
        <a:p>
          <a:endParaRPr lang="en-US"/>
        </a:p>
      </dgm:t>
    </dgm:pt>
    <dgm:pt modelId="{8AE81247-C3DB-7447-9586-E63744C47DDA}">
      <dgm:prSet/>
      <dgm:spPr/>
      <dgm:t>
        <a:bodyPr/>
        <a:lstStyle/>
        <a:p>
          <a:r>
            <a:rPr lang="en-US"/>
            <a:t>Expect testing</a:t>
          </a:r>
        </a:p>
      </dgm:t>
    </dgm:pt>
    <dgm:pt modelId="{093186B2-7534-184E-B549-3DE003F6679F}" type="parTrans" cxnId="{415756D9-0109-9544-B615-E24747B48162}">
      <dgm:prSet/>
      <dgm:spPr/>
      <dgm:t>
        <a:bodyPr/>
        <a:lstStyle/>
        <a:p>
          <a:endParaRPr lang="en-US"/>
        </a:p>
      </dgm:t>
    </dgm:pt>
    <dgm:pt modelId="{B977C293-1343-F545-BFDA-135EE1695548}" type="sibTrans" cxnId="{415756D9-0109-9544-B615-E24747B48162}">
      <dgm:prSet/>
      <dgm:spPr/>
      <dgm:t>
        <a:bodyPr/>
        <a:lstStyle/>
        <a:p>
          <a:endParaRPr lang="en-US"/>
        </a:p>
      </dgm:t>
    </dgm:pt>
    <dgm:pt modelId="{F01C17FC-3E76-9E44-B302-E65C09539AF9}">
      <dgm:prSet/>
      <dgm:spPr/>
      <dgm:t>
        <a:bodyPr/>
        <a:lstStyle/>
        <a:p>
          <a:r>
            <a:rPr lang="en-US"/>
            <a:t>Trust God’s strengthening</a:t>
          </a:r>
        </a:p>
      </dgm:t>
    </dgm:pt>
    <dgm:pt modelId="{94E45D2B-6B6B-8B40-83DE-153F86A96C35}" type="parTrans" cxnId="{899B5F00-9E9B-824B-A806-538726AE23E6}">
      <dgm:prSet/>
      <dgm:spPr/>
      <dgm:t>
        <a:bodyPr/>
        <a:lstStyle/>
        <a:p>
          <a:endParaRPr lang="en-US"/>
        </a:p>
      </dgm:t>
    </dgm:pt>
    <dgm:pt modelId="{3F313697-D7A9-C242-ABDF-7A859BDE68C5}" type="sibTrans" cxnId="{899B5F00-9E9B-824B-A806-538726AE23E6}">
      <dgm:prSet/>
      <dgm:spPr/>
      <dgm:t>
        <a:bodyPr/>
        <a:lstStyle/>
        <a:p>
          <a:endParaRPr lang="en-US"/>
        </a:p>
      </dgm:t>
    </dgm:pt>
    <dgm:pt modelId="{76A3746D-B7D2-FB4E-9F65-E8DDC9426D5E}">
      <dgm:prSet/>
      <dgm:spPr/>
      <dgm:t>
        <a:bodyPr/>
        <a:lstStyle/>
        <a:p>
          <a:r>
            <a:rPr lang="en-US"/>
            <a:t>Step boldly into Kingdom service</a:t>
          </a:r>
        </a:p>
      </dgm:t>
    </dgm:pt>
    <dgm:pt modelId="{24E8B5CC-27A7-B141-A23D-C5BD6295DB2A}" type="parTrans" cxnId="{C07415A4-628F-CC44-932C-202880BB8118}">
      <dgm:prSet/>
      <dgm:spPr/>
      <dgm:t>
        <a:bodyPr/>
        <a:lstStyle/>
        <a:p>
          <a:endParaRPr lang="en-US"/>
        </a:p>
      </dgm:t>
    </dgm:pt>
    <dgm:pt modelId="{6AFCDC2C-9EE6-BA43-9099-6E373DDD3506}" type="sibTrans" cxnId="{C07415A4-628F-CC44-932C-202880BB8118}">
      <dgm:prSet/>
      <dgm:spPr/>
      <dgm:t>
        <a:bodyPr/>
        <a:lstStyle/>
        <a:p>
          <a:endParaRPr lang="en-US"/>
        </a:p>
      </dgm:t>
    </dgm:pt>
    <dgm:pt modelId="{CBB668B8-DCE6-234C-BB71-40E7A9F51997}" type="pres">
      <dgm:prSet presAssocID="{6E0C3228-BE58-AA43-B8CB-A997C49926FB}" presName="linear" presStyleCnt="0">
        <dgm:presLayoutVars>
          <dgm:animLvl val="lvl"/>
          <dgm:resizeHandles val="exact"/>
        </dgm:presLayoutVars>
      </dgm:prSet>
      <dgm:spPr/>
    </dgm:pt>
    <dgm:pt modelId="{79F59798-93F7-7540-A665-A6FC1204CEA6}" type="pres">
      <dgm:prSet presAssocID="{C1008E57-4525-7E49-B735-4CE9F5EEE8E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CF62D68-1FEF-884E-B5BA-5D328E035A50}" type="pres">
      <dgm:prSet presAssocID="{6B849299-1B5A-A543-B2F9-39D747450D85}" presName="spacer" presStyleCnt="0"/>
      <dgm:spPr/>
    </dgm:pt>
    <dgm:pt modelId="{12EC1DC0-6DBD-AD42-8A63-14D6F35B0C6D}" type="pres">
      <dgm:prSet presAssocID="{F5D12CD7-8331-3F4F-8B1B-135FDA5D636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E154FEA-CD6D-0448-92DB-AEC5D05A2FD6}" type="pres">
      <dgm:prSet presAssocID="{5543E086-E7BD-774A-B7D6-5E07615CF37D}" presName="spacer" presStyleCnt="0"/>
      <dgm:spPr/>
    </dgm:pt>
    <dgm:pt modelId="{423DF904-324F-E247-887B-8E01C8C2F242}" type="pres">
      <dgm:prSet presAssocID="{7F749732-68BB-804B-97D2-837E2F28F94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73BF637-6BB5-AC4F-9271-D9C8B03BF938}" type="pres">
      <dgm:prSet presAssocID="{A3F38530-04A2-1343-A8F7-D15B52207B99}" presName="spacer" presStyleCnt="0"/>
      <dgm:spPr/>
    </dgm:pt>
    <dgm:pt modelId="{CF2D7769-0EDE-9345-966A-0D53C4379FF8}" type="pres">
      <dgm:prSet presAssocID="{8AE81247-C3DB-7447-9586-E63744C47DD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4B74AEE-5108-D84E-A1F8-6F6E68AC53FA}" type="pres">
      <dgm:prSet presAssocID="{B977C293-1343-F545-BFDA-135EE1695548}" presName="spacer" presStyleCnt="0"/>
      <dgm:spPr/>
    </dgm:pt>
    <dgm:pt modelId="{36F62F70-12EB-F14B-A379-19CCB21AF5FD}" type="pres">
      <dgm:prSet presAssocID="{F01C17FC-3E76-9E44-B302-E65C09539AF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EB2A093-FDE6-A741-8C10-CE7055948B80}" type="pres">
      <dgm:prSet presAssocID="{3F313697-D7A9-C242-ABDF-7A859BDE68C5}" presName="spacer" presStyleCnt="0"/>
      <dgm:spPr/>
    </dgm:pt>
    <dgm:pt modelId="{9B1029BD-DF0D-2D45-8F9E-7BB3079478A0}" type="pres">
      <dgm:prSet presAssocID="{76A3746D-B7D2-FB4E-9F65-E8DDC9426D5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99B5F00-9E9B-824B-A806-538726AE23E6}" srcId="{6E0C3228-BE58-AA43-B8CB-A997C49926FB}" destId="{F01C17FC-3E76-9E44-B302-E65C09539AF9}" srcOrd="4" destOrd="0" parTransId="{94E45D2B-6B6B-8B40-83DE-153F86A96C35}" sibTransId="{3F313697-D7A9-C242-ABDF-7A859BDE68C5}"/>
    <dgm:cxn modelId="{5DDE1D07-FB68-5341-BB4F-43A70A008B96}" srcId="{6E0C3228-BE58-AA43-B8CB-A997C49926FB}" destId="{7F749732-68BB-804B-97D2-837E2F28F946}" srcOrd="2" destOrd="0" parTransId="{48CF00B6-A35C-F34C-8FD7-CDA276923C0E}" sibTransId="{A3F38530-04A2-1343-A8F7-D15B52207B99}"/>
    <dgm:cxn modelId="{1A7EB40C-3E45-5349-9C85-5D632D6691B7}" type="presOf" srcId="{F01C17FC-3E76-9E44-B302-E65C09539AF9}" destId="{36F62F70-12EB-F14B-A379-19CCB21AF5FD}" srcOrd="0" destOrd="0" presId="urn:microsoft.com/office/officeart/2005/8/layout/vList2"/>
    <dgm:cxn modelId="{B81C4237-677F-5A4E-A89F-C9C2A1ED2C9F}" type="presOf" srcId="{F5D12CD7-8331-3F4F-8B1B-135FDA5D6369}" destId="{12EC1DC0-6DBD-AD42-8A63-14D6F35B0C6D}" srcOrd="0" destOrd="0" presId="urn:microsoft.com/office/officeart/2005/8/layout/vList2"/>
    <dgm:cxn modelId="{C951B24C-4000-0A43-B935-FFA519E521BC}" type="presOf" srcId="{8AE81247-C3DB-7447-9586-E63744C47DDA}" destId="{CF2D7769-0EDE-9345-966A-0D53C4379FF8}" srcOrd="0" destOrd="0" presId="urn:microsoft.com/office/officeart/2005/8/layout/vList2"/>
    <dgm:cxn modelId="{266F9858-C553-2640-917E-E48442FE584F}" type="presOf" srcId="{6E0C3228-BE58-AA43-B8CB-A997C49926FB}" destId="{CBB668B8-DCE6-234C-BB71-40E7A9F51997}" srcOrd="0" destOrd="0" presId="urn:microsoft.com/office/officeart/2005/8/layout/vList2"/>
    <dgm:cxn modelId="{A0742C5E-9CEE-204A-B278-F9EE87C4EEFB}" type="presOf" srcId="{C1008E57-4525-7E49-B735-4CE9F5EEE8E4}" destId="{79F59798-93F7-7540-A665-A6FC1204CEA6}" srcOrd="0" destOrd="0" presId="urn:microsoft.com/office/officeart/2005/8/layout/vList2"/>
    <dgm:cxn modelId="{8A575261-220F-BA4D-9A9D-FA4DA1F7CF53}" srcId="{6E0C3228-BE58-AA43-B8CB-A997C49926FB}" destId="{C1008E57-4525-7E49-B735-4CE9F5EEE8E4}" srcOrd="0" destOrd="0" parTransId="{61206317-2376-D04B-B8AD-B90BCBA5E8D6}" sibTransId="{6B849299-1B5A-A543-B2F9-39D747450D85}"/>
    <dgm:cxn modelId="{58019DA3-E63E-CF44-9C80-CA52D48BC03B}" type="presOf" srcId="{7F749732-68BB-804B-97D2-837E2F28F946}" destId="{423DF904-324F-E247-887B-8E01C8C2F242}" srcOrd="0" destOrd="0" presId="urn:microsoft.com/office/officeart/2005/8/layout/vList2"/>
    <dgm:cxn modelId="{C07415A4-628F-CC44-932C-202880BB8118}" srcId="{6E0C3228-BE58-AA43-B8CB-A997C49926FB}" destId="{76A3746D-B7D2-FB4E-9F65-E8DDC9426D5E}" srcOrd="5" destOrd="0" parTransId="{24E8B5CC-27A7-B141-A23D-C5BD6295DB2A}" sibTransId="{6AFCDC2C-9EE6-BA43-9099-6E373DDD3506}"/>
    <dgm:cxn modelId="{7F8F02A9-28C6-2348-8651-67DD0A74135F}" srcId="{6E0C3228-BE58-AA43-B8CB-A997C49926FB}" destId="{F5D12CD7-8331-3F4F-8B1B-135FDA5D6369}" srcOrd="1" destOrd="0" parTransId="{745334EE-5875-7A49-8221-A0E6D9C63B97}" sibTransId="{5543E086-E7BD-774A-B7D6-5E07615CF37D}"/>
    <dgm:cxn modelId="{144E68B0-D8F4-AC48-9C4E-71DA95EB30A0}" type="presOf" srcId="{76A3746D-B7D2-FB4E-9F65-E8DDC9426D5E}" destId="{9B1029BD-DF0D-2D45-8F9E-7BB3079478A0}" srcOrd="0" destOrd="0" presId="urn:microsoft.com/office/officeart/2005/8/layout/vList2"/>
    <dgm:cxn modelId="{415756D9-0109-9544-B615-E24747B48162}" srcId="{6E0C3228-BE58-AA43-B8CB-A997C49926FB}" destId="{8AE81247-C3DB-7447-9586-E63744C47DDA}" srcOrd="3" destOrd="0" parTransId="{093186B2-7534-184E-B549-3DE003F6679F}" sibTransId="{B977C293-1343-F545-BFDA-135EE1695548}"/>
    <dgm:cxn modelId="{E45F26A7-B15F-3142-BE6C-7D465B1F1830}" type="presParOf" srcId="{CBB668B8-DCE6-234C-BB71-40E7A9F51997}" destId="{79F59798-93F7-7540-A665-A6FC1204CEA6}" srcOrd="0" destOrd="0" presId="urn:microsoft.com/office/officeart/2005/8/layout/vList2"/>
    <dgm:cxn modelId="{7A1D816F-CD26-8A41-AFC1-9F02B1A2D00F}" type="presParOf" srcId="{CBB668B8-DCE6-234C-BB71-40E7A9F51997}" destId="{ACF62D68-1FEF-884E-B5BA-5D328E035A50}" srcOrd="1" destOrd="0" presId="urn:microsoft.com/office/officeart/2005/8/layout/vList2"/>
    <dgm:cxn modelId="{3191DD5B-DDAB-2B49-9FB2-A41EEA5BE314}" type="presParOf" srcId="{CBB668B8-DCE6-234C-BB71-40E7A9F51997}" destId="{12EC1DC0-6DBD-AD42-8A63-14D6F35B0C6D}" srcOrd="2" destOrd="0" presId="urn:microsoft.com/office/officeart/2005/8/layout/vList2"/>
    <dgm:cxn modelId="{CDA0E196-E481-5B4E-9EB5-145462F49EBC}" type="presParOf" srcId="{CBB668B8-DCE6-234C-BB71-40E7A9F51997}" destId="{0E154FEA-CD6D-0448-92DB-AEC5D05A2FD6}" srcOrd="3" destOrd="0" presId="urn:microsoft.com/office/officeart/2005/8/layout/vList2"/>
    <dgm:cxn modelId="{BA66BAAA-752E-CC4D-8E67-F6EEC8283382}" type="presParOf" srcId="{CBB668B8-DCE6-234C-BB71-40E7A9F51997}" destId="{423DF904-324F-E247-887B-8E01C8C2F242}" srcOrd="4" destOrd="0" presId="urn:microsoft.com/office/officeart/2005/8/layout/vList2"/>
    <dgm:cxn modelId="{DB868D8E-0675-C348-AD85-E71B12BB67D7}" type="presParOf" srcId="{CBB668B8-DCE6-234C-BB71-40E7A9F51997}" destId="{873BF637-6BB5-AC4F-9271-D9C8B03BF938}" srcOrd="5" destOrd="0" presId="urn:microsoft.com/office/officeart/2005/8/layout/vList2"/>
    <dgm:cxn modelId="{E2BE2988-B0BC-B247-8375-1914AB744E96}" type="presParOf" srcId="{CBB668B8-DCE6-234C-BB71-40E7A9F51997}" destId="{CF2D7769-0EDE-9345-966A-0D53C4379FF8}" srcOrd="6" destOrd="0" presId="urn:microsoft.com/office/officeart/2005/8/layout/vList2"/>
    <dgm:cxn modelId="{24319996-7AF3-E042-A455-54F04E73643D}" type="presParOf" srcId="{CBB668B8-DCE6-234C-BB71-40E7A9F51997}" destId="{F4B74AEE-5108-D84E-A1F8-6F6E68AC53FA}" srcOrd="7" destOrd="0" presId="urn:microsoft.com/office/officeart/2005/8/layout/vList2"/>
    <dgm:cxn modelId="{D8B2F8D2-04B5-3049-89B8-39CCBFD35E45}" type="presParOf" srcId="{CBB668B8-DCE6-234C-BB71-40E7A9F51997}" destId="{36F62F70-12EB-F14B-A379-19CCB21AF5FD}" srcOrd="8" destOrd="0" presId="urn:microsoft.com/office/officeart/2005/8/layout/vList2"/>
    <dgm:cxn modelId="{FCFCCAE8-1C63-B243-B5B0-FC8C4417B575}" type="presParOf" srcId="{CBB668B8-DCE6-234C-BB71-40E7A9F51997}" destId="{2EB2A093-FDE6-A741-8C10-CE7055948B80}" srcOrd="9" destOrd="0" presId="urn:microsoft.com/office/officeart/2005/8/layout/vList2"/>
    <dgm:cxn modelId="{BED29031-EA49-D843-A4B3-9DB75A95DEE7}" type="presParOf" srcId="{CBB668B8-DCE6-234C-BB71-40E7A9F51997}" destId="{9B1029BD-DF0D-2D45-8F9E-7BB3079478A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C003A-DB11-F24A-B716-E3A2F7A9B8A9}" type="doc">
      <dgm:prSet loTypeId="urn:microsoft.com/office/officeart/2005/8/layout/venn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F3CE31C-ADAA-AA42-9DB1-78508D5027E7}">
      <dgm:prSet/>
      <dgm:spPr/>
      <dgm:t>
        <a:bodyPr/>
        <a:lstStyle/>
        <a:p>
          <a:r>
            <a:rPr lang="en-US" b="1" i="0"/>
            <a:t>Apostle</a:t>
          </a:r>
          <a:endParaRPr lang="en-US"/>
        </a:p>
      </dgm:t>
    </dgm:pt>
    <dgm:pt modelId="{527DF0E3-F3F1-0040-AB02-B31A2CEA55CE}" type="parTrans" cxnId="{080C2380-1E68-BE49-85F4-7CF1C8399A47}">
      <dgm:prSet/>
      <dgm:spPr/>
      <dgm:t>
        <a:bodyPr/>
        <a:lstStyle/>
        <a:p>
          <a:endParaRPr lang="en-US"/>
        </a:p>
      </dgm:t>
    </dgm:pt>
    <dgm:pt modelId="{AB765958-E28C-2144-AC69-D395CD228E09}" type="sibTrans" cxnId="{080C2380-1E68-BE49-85F4-7CF1C8399A47}">
      <dgm:prSet/>
      <dgm:spPr/>
      <dgm:t>
        <a:bodyPr/>
        <a:lstStyle/>
        <a:p>
          <a:endParaRPr lang="en-US"/>
        </a:p>
      </dgm:t>
    </dgm:pt>
    <dgm:pt modelId="{B936D7A6-5CB8-3B4E-A7B6-1D2EBAC623C2}">
      <dgm:prSet/>
      <dgm:spPr/>
      <dgm:t>
        <a:bodyPr/>
        <a:lstStyle/>
        <a:p>
          <a:r>
            <a:rPr lang="en-US" b="1" i="0"/>
            <a:t>Prophet</a:t>
          </a:r>
          <a:endParaRPr lang="en-US"/>
        </a:p>
      </dgm:t>
    </dgm:pt>
    <dgm:pt modelId="{E803B636-D620-DA43-A3B8-0BAFAAFB42C9}" type="parTrans" cxnId="{484C0555-1D8E-AF41-AC5C-2174FF0ADC53}">
      <dgm:prSet/>
      <dgm:spPr/>
      <dgm:t>
        <a:bodyPr/>
        <a:lstStyle/>
        <a:p>
          <a:endParaRPr lang="en-US"/>
        </a:p>
      </dgm:t>
    </dgm:pt>
    <dgm:pt modelId="{6EA6846A-09FB-FF44-81BE-EC2195A07165}" type="sibTrans" cxnId="{484C0555-1D8E-AF41-AC5C-2174FF0ADC53}">
      <dgm:prSet/>
      <dgm:spPr/>
      <dgm:t>
        <a:bodyPr/>
        <a:lstStyle/>
        <a:p>
          <a:endParaRPr lang="en-US"/>
        </a:p>
      </dgm:t>
    </dgm:pt>
    <dgm:pt modelId="{F11AFBBC-BEB7-634D-BCCC-570082C636ED}">
      <dgm:prSet/>
      <dgm:spPr/>
      <dgm:t>
        <a:bodyPr/>
        <a:lstStyle/>
        <a:p>
          <a:r>
            <a:rPr lang="en-US" b="1" i="0"/>
            <a:t>Evangelist</a:t>
          </a:r>
          <a:endParaRPr lang="en-US"/>
        </a:p>
      </dgm:t>
    </dgm:pt>
    <dgm:pt modelId="{62BC7150-DF0A-6F4A-A42E-91788D55982E}" type="parTrans" cxnId="{AC65A970-BD19-234C-80DB-19D8DF3E7C1E}">
      <dgm:prSet/>
      <dgm:spPr/>
      <dgm:t>
        <a:bodyPr/>
        <a:lstStyle/>
        <a:p>
          <a:endParaRPr lang="en-US"/>
        </a:p>
      </dgm:t>
    </dgm:pt>
    <dgm:pt modelId="{33D9D907-E9F7-CB41-A630-CD1FD6081FE6}" type="sibTrans" cxnId="{AC65A970-BD19-234C-80DB-19D8DF3E7C1E}">
      <dgm:prSet/>
      <dgm:spPr/>
      <dgm:t>
        <a:bodyPr/>
        <a:lstStyle/>
        <a:p>
          <a:endParaRPr lang="en-US"/>
        </a:p>
      </dgm:t>
    </dgm:pt>
    <dgm:pt modelId="{A8AD059E-7985-894E-BC0E-624B1E385F79}">
      <dgm:prSet/>
      <dgm:spPr/>
      <dgm:t>
        <a:bodyPr/>
        <a:lstStyle/>
        <a:p>
          <a:r>
            <a:rPr lang="en-US" b="1" i="0"/>
            <a:t>Pastor (Shepherd)</a:t>
          </a:r>
          <a:endParaRPr lang="en-US"/>
        </a:p>
      </dgm:t>
    </dgm:pt>
    <dgm:pt modelId="{3030311A-F191-2D49-BD0D-5F68682FA97D}" type="parTrans" cxnId="{2289AC51-7106-B647-8667-46060A6633A1}">
      <dgm:prSet/>
      <dgm:spPr/>
      <dgm:t>
        <a:bodyPr/>
        <a:lstStyle/>
        <a:p>
          <a:endParaRPr lang="en-US"/>
        </a:p>
      </dgm:t>
    </dgm:pt>
    <dgm:pt modelId="{9A492681-31E1-F24F-A70E-1A7FDABEDE75}" type="sibTrans" cxnId="{2289AC51-7106-B647-8667-46060A6633A1}">
      <dgm:prSet/>
      <dgm:spPr/>
      <dgm:t>
        <a:bodyPr/>
        <a:lstStyle/>
        <a:p>
          <a:endParaRPr lang="en-US"/>
        </a:p>
      </dgm:t>
    </dgm:pt>
    <dgm:pt modelId="{18CF7B4E-5326-C542-AA5F-AB03D33760E9}">
      <dgm:prSet/>
      <dgm:spPr/>
      <dgm:t>
        <a:bodyPr/>
        <a:lstStyle/>
        <a:p>
          <a:r>
            <a:rPr lang="en-US" b="1" i="0"/>
            <a:t>Teacher</a:t>
          </a:r>
          <a:endParaRPr lang="en-US"/>
        </a:p>
      </dgm:t>
    </dgm:pt>
    <dgm:pt modelId="{5BFC4A24-94D7-224F-86F2-57591319B043}" type="parTrans" cxnId="{242C8166-7046-8944-9D96-0355F8F48D35}">
      <dgm:prSet/>
      <dgm:spPr/>
      <dgm:t>
        <a:bodyPr/>
        <a:lstStyle/>
        <a:p>
          <a:endParaRPr lang="en-US"/>
        </a:p>
      </dgm:t>
    </dgm:pt>
    <dgm:pt modelId="{03034256-972E-214C-8B18-639DFA7324EB}" type="sibTrans" cxnId="{242C8166-7046-8944-9D96-0355F8F48D35}">
      <dgm:prSet/>
      <dgm:spPr/>
      <dgm:t>
        <a:bodyPr/>
        <a:lstStyle/>
        <a:p>
          <a:endParaRPr lang="en-US"/>
        </a:p>
      </dgm:t>
    </dgm:pt>
    <dgm:pt modelId="{DE0E5659-FDCD-D246-BCE9-A9514E181FCD}" type="pres">
      <dgm:prSet presAssocID="{F1EC003A-DB11-F24A-B716-E3A2F7A9B8A9}" presName="compositeShape" presStyleCnt="0">
        <dgm:presLayoutVars>
          <dgm:chMax val="7"/>
          <dgm:dir/>
          <dgm:resizeHandles val="exact"/>
        </dgm:presLayoutVars>
      </dgm:prSet>
      <dgm:spPr/>
    </dgm:pt>
    <dgm:pt modelId="{D0153623-1111-A047-ABC7-47308C1A8425}" type="pres">
      <dgm:prSet presAssocID="{EF3CE31C-ADAA-AA42-9DB1-78508D5027E7}" presName="circ1" presStyleLbl="vennNode1" presStyleIdx="0" presStyleCnt="5"/>
      <dgm:spPr/>
    </dgm:pt>
    <dgm:pt modelId="{A4B7D99D-E205-8E47-A46E-32FE86673803}" type="pres">
      <dgm:prSet presAssocID="{EF3CE31C-ADAA-AA42-9DB1-78508D5027E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3444E0-C8FE-CE42-85A2-BBDBFD65BA1A}" type="pres">
      <dgm:prSet presAssocID="{B936D7A6-5CB8-3B4E-A7B6-1D2EBAC623C2}" presName="circ2" presStyleLbl="vennNode1" presStyleIdx="1" presStyleCnt="5"/>
      <dgm:spPr/>
    </dgm:pt>
    <dgm:pt modelId="{2C02B2E7-4C1A-9745-BF2B-1F1770F6E9C7}" type="pres">
      <dgm:prSet presAssocID="{B936D7A6-5CB8-3B4E-A7B6-1D2EBAC623C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06C8F64-0B2B-D14F-A3A0-87D051F6213A}" type="pres">
      <dgm:prSet presAssocID="{F11AFBBC-BEB7-634D-BCCC-570082C636ED}" presName="circ3" presStyleLbl="vennNode1" presStyleIdx="2" presStyleCnt="5"/>
      <dgm:spPr/>
    </dgm:pt>
    <dgm:pt modelId="{F97D5C66-2EC2-FA4B-A1D3-12BFD66AC333}" type="pres">
      <dgm:prSet presAssocID="{F11AFBBC-BEB7-634D-BCCC-570082C636E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24065C6-0204-F14B-B77F-EE75A62B7704}" type="pres">
      <dgm:prSet presAssocID="{A8AD059E-7985-894E-BC0E-624B1E385F79}" presName="circ4" presStyleLbl="vennNode1" presStyleIdx="3" presStyleCnt="5"/>
      <dgm:spPr/>
    </dgm:pt>
    <dgm:pt modelId="{D055FC56-65F8-6F46-8BFD-B1CA358E53D8}" type="pres">
      <dgm:prSet presAssocID="{A8AD059E-7985-894E-BC0E-624B1E385F7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A3CD5D7-84F7-F54C-862B-48094D7C2C84}" type="pres">
      <dgm:prSet presAssocID="{18CF7B4E-5326-C542-AA5F-AB03D33760E9}" presName="circ5" presStyleLbl="vennNode1" presStyleIdx="4" presStyleCnt="5"/>
      <dgm:spPr/>
    </dgm:pt>
    <dgm:pt modelId="{D880FEEF-074E-744F-9C71-EB3EF29F1593}" type="pres">
      <dgm:prSet presAssocID="{18CF7B4E-5326-C542-AA5F-AB03D33760E9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805140C-C3E9-E644-BA6B-5CEAFB4228C0}" type="presOf" srcId="{EF3CE31C-ADAA-AA42-9DB1-78508D5027E7}" destId="{A4B7D99D-E205-8E47-A46E-32FE86673803}" srcOrd="0" destOrd="0" presId="urn:microsoft.com/office/officeart/2005/8/layout/venn1"/>
    <dgm:cxn modelId="{A796082E-BAD5-4F40-8699-718CE70B8726}" type="presOf" srcId="{B936D7A6-5CB8-3B4E-A7B6-1D2EBAC623C2}" destId="{2C02B2E7-4C1A-9745-BF2B-1F1770F6E9C7}" srcOrd="0" destOrd="0" presId="urn:microsoft.com/office/officeart/2005/8/layout/venn1"/>
    <dgm:cxn modelId="{2289AC51-7106-B647-8667-46060A6633A1}" srcId="{F1EC003A-DB11-F24A-B716-E3A2F7A9B8A9}" destId="{A8AD059E-7985-894E-BC0E-624B1E385F79}" srcOrd="3" destOrd="0" parTransId="{3030311A-F191-2D49-BD0D-5F68682FA97D}" sibTransId="{9A492681-31E1-F24F-A70E-1A7FDABEDE75}"/>
    <dgm:cxn modelId="{484C0555-1D8E-AF41-AC5C-2174FF0ADC53}" srcId="{F1EC003A-DB11-F24A-B716-E3A2F7A9B8A9}" destId="{B936D7A6-5CB8-3B4E-A7B6-1D2EBAC623C2}" srcOrd="1" destOrd="0" parTransId="{E803B636-D620-DA43-A3B8-0BAFAAFB42C9}" sibTransId="{6EA6846A-09FB-FF44-81BE-EC2195A07165}"/>
    <dgm:cxn modelId="{242C8166-7046-8944-9D96-0355F8F48D35}" srcId="{F1EC003A-DB11-F24A-B716-E3A2F7A9B8A9}" destId="{18CF7B4E-5326-C542-AA5F-AB03D33760E9}" srcOrd="4" destOrd="0" parTransId="{5BFC4A24-94D7-224F-86F2-57591319B043}" sibTransId="{03034256-972E-214C-8B18-639DFA7324EB}"/>
    <dgm:cxn modelId="{1B49FC6B-47A0-3B4E-9D70-DB687FB668D1}" type="presOf" srcId="{F11AFBBC-BEB7-634D-BCCC-570082C636ED}" destId="{F97D5C66-2EC2-FA4B-A1D3-12BFD66AC333}" srcOrd="0" destOrd="0" presId="urn:microsoft.com/office/officeart/2005/8/layout/venn1"/>
    <dgm:cxn modelId="{AC65A970-BD19-234C-80DB-19D8DF3E7C1E}" srcId="{F1EC003A-DB11-F24A-B716-E3A2F7A9B8A9}" destId="{F11AFBBC-BEB7-634D-BCCC-570082C636ED}" srcOrd="2" destOrd="0" parTransId="{62BC7150-DF0A-6F4A-A42E-91788D55982E}" sibTransId="{33D9D907-E9F7-CB41-A630-CD1FD6081FE6}"/>
    <dgm:cxn modelId="{080C2380-1E68-BE49-85F4-7CF1C8399A47}" srcId="{F1EC003A-DB11-F24A-B716-E3A2F7A9B8A9}" destId="{EF3CE31C-ADAA-AA42-9DB1-78508D5027E7}" srcOrd="0" destOrd="0" parTransId="{527DF0E3-F3F1-0040-AB02-B31A2CEA55CE}" sibTransId="{AB765958-E28C-2144-AC69-D395CD228E09}"/>
    <dgm:cxn modelId="{70660482-0AF6-D742-AA6E-09A71FA344A9}" type="presOf" srcId="{F1EC003A-DB11-F24A-B716-E3A2F7A9B8A9}" destId="{DE0E5659-FDCD-D246-BCE9-A9514E181FCD}" srcOrd="0" destOrd="0" presId="urn:microsoft.com/office/officeart/2005/8/layout/venn1"/>
    <dgm:cxn modelId="{A0320ECF-0FB6-9A4F-885E-6EC0FC898DDA}" type="presOf" srcId="{18CF7B4E-5326-C542-AA5F-AB03D33760E9}" destId="{D880FEEF-074E-744F-9C71-EB3EF29F1593}" srcOrd="0" destOrd="0" presId="urn:microsoft.com/office/officeart/2005/8/layout/venn1"/>
    <dgm:cxn modelId="{3C207BD0-D4A3-E243-AED7-D3CD89ADF2FE}" type="presOf" srcId="{A8AD059E-7985-894E-BC0E-624B1E385F79}" destId="{D055FC56-65F8-6F46-8BFD-B1CA358E53D8}" srcOrd="0" destOrd="0" presId="urn:microsoft.com/office/officeart/2005/8/layout/venn1"/>
    <dgm:cxn modelId="{5006A59C-91C2-BD4F-B422-B8E05A476E49}" type="presParOf" srcId="{DE0E5659-FDCD-D246-BCE9-A9514E181FCD}" destId="{D0153623-1111-A047-ABC7-47308C1A8425}" srcOrd="0" destOrd="0" presId="urn:microsoft.com/office/officeart/2005/8/layout/venn1"/>
    <dgm:cxn modelId="{7157E200-432A-4944-9561-3877377623E4}" type="presParOf" srcId="{DE0E5659-FDCD-D246-BCE9-A9514E181FCD}" destId="{A4B7D99D-E205-8E47-A46E-32FE86673803}" srcOrd="1" destOrd="0" presId="urn:microsoft.com/office/officeart/2005/8/layout/venn1"/>
    <dgm:cxn modelId="{F0C59CCA-A70C-1D48-AF5F-22CE1FAF0084}" type="presParOf" srcId="{DE0E5659-FDCD-D246-BCE9-A9514E181FCD}" destId="{743444E0-C8FE-CE42-85A2-BBDBFD65BA1A}" srcOrd="2" destOrd="0" presId="urn:microsoft.com/office/officeart/2005/8/layout/venn1"/>
    <dgm:cxn modelId="{F0E9FE06-979C-DF48-AC6E-BF7082244EFA}" type="presParOf" srcId="{DE0E5659-FDCD-D246-BCE9-A9514E181FCD}" destId="{2C02B2E7-4C1A-9745-BF2B-1F1770F6E9C7}" srcOrd="3" destOrd="0" presId="urn:microsoft.com/office/officeart/2005/8/layout/venn1"/>
    <dgm:cxn modelId="{52F57895-2D84-B540-AB66-D5CFBC8DF14C}" type="presParOf" srcId="{DE0E5659-FDCD-D246-BCE9-A9514E181FCD}" destId="{D06C8F64-0B2B-D14F-A3A0-87D051F6213A}" srcOrd="4" destOrd="0" presId="urn:microsoft.com/office/officeart/2005/8/layout/venn1"/>
    <dgm:cxn modelId="{C012AB6D-16D1-B545-88B0-3B261ED17EA4}" type="presParOf" srcId="{DE0E5659-FDCD-D246-BCE9-A9514E181FCD}" destId="{F97D5C66-2EC2-FA4B-A1D3-12BFD66AC333}" srcOrd="5" destOrd="0" presId="urn:microsoft.com/office/officeart/2005/8/layout/venn1"/>
    <dgm:cxn modelId="{D734BE86-97D4-DE4F-9CA5-5671C659AC8B}" type="presParOf" srcId="{DE0E5659-FDCD-D246-BCE9-A9514E181FCD}" destId="{324065C6-0204-F14B-B77F-EE75A62B7704}" srcOrd="6" destOrd="0" presId="urn:microsoft.com/office/officeart/2005/8/layout/venn1"/>
    <dgm:cxn modelId="{D2D84211-B442-FA42-8476-69965F45BD13}" type="presParOf" srcId="{DE0E5659-FDCD-D246-BCE9-A9514E181FCD}" destId="{D055FC56-65F8-6F46-8BFD-B1CA358E53D8}" srcOrd="7" destOrd="0" presId="urn:microsoft.com/office/officeart/2005/8/layout/venn1"/>
    <dgm:cxn modelId="{2FB7B733-D2C2-0C4E-9E49-50CF7DF41690}" type="presParOf" srcId="{DE0E5659-FDCD-D246-BCE9-A9514E181FCD}" destId="{AA3CD5D7-84F7-F54C-862B-48094D7C2C84}" srcOrd="8" destOrd="0" presId="urn:microsoft.com/office/officeart/2005/8/layout/venn1"/>
    <dgm:cxn modelId="{1516D53F-AFDE-8C46-9E22-CE674D8D0E1E}" type="presParOf" srcId="{DE0E5659-FDCD-D246-BCE9-A9514E181FCD}" destId="{D880FEEF-074E-744F-9C71-EB3EF29F1593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B1809-2B82-4749-A1AA-1AF0603CDEC2}">
      <dsp:nvSpPr>
        <dsp:cNvPr id="0" name=""/>
        <dsp:cNvSpPr/>
      </dsp:nvSpPr>
      <dsp:spPr>
        <a:xfrm>
          <a:off x="0" y="3736288"/>
          <a:ext cx="2628900" cy="6129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49352" rIns="18696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Sending</a:t>
          </a:r>
          <a:endParaRPr lang="en-US" sz="2100" kern="1200" dirty="0"/>
        </a:p>
      </dsp:txBody>
      <dsp:txXfrm>
        <a:off x="0" y="3736288"/>
        <a:ext cx="2628900" cy="612969"/>
      </dsp:txXfrm>
    </dsp:sp>
    <dsp:sp modelId="{D54FD8D2-B5B2-9745-B03F-16EF08D1265B}">
      <dsp:nvSpPr>
        <dsp:cNvPr id="0" name=""/>
        <dsp:cNvSpPr/>
      </dsp:nvSpPr>
      <dsp:spPr>
        <a:xfrm>
          <a:off x="2628900" y="3736288"/>
          <a:ext cx="7886700" cy="61296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04800" rIns="15998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commissioned for Kingdom service (Acts 1:8)</a:t>
          </a:r>
        </a:p>
      </dsp:txBody>
      <dsp:txXfrm>
        <a:off x="2628900" y="3736288"/>
        <a:ext cx="7886700" cy="612969"/>
      </dsp:txXfrm>
    </dsp:sp>
    <dsp:sp modelId="{AF3F4DF9-F451-FD40-9E42-E49110C94F85}">
      <dsp:nvSpPr>
        <dsp:cNvPr id="0" name=""/>
        <dsp:cNvSpPr/>
      </dsp:nvSpPr>
      <dsp:spPr>
        <a:xfrm rot="10800000">
          <a:off x="0" y="2802736"/>
          <a:ext cx="26289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49352" rIns="18696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Strengthening</a:t>
          </a:r>
          <a:r>
            <a:rPr lang="en-US" sz="2100" kern="1200" dirty="0"/>
            <a:t>  </a:t>
          </a:r>
        </a:p>
      </dsp:txBody>
      <dsp:txXfrm rot="-10800000">
        <a:off x="0" y="2802736"/>
        <a:ext cx="2628900" cy="612785"/>
      </dsp:txXfrm>
    </dsp:sp>
    <dsp:sp modelId="{63FD825B-A1C3-9242-958B-EB80CF72DD33}">
      <dsp:nvSpPr>
        <dsp:cNvPr id="0" name=""/>
        <dsp:cNvSpPr/>
      </dsp:nvSpPr>
      <dsp:spPr>
        <a:xfrm>
          <a:off x="2628900" y="2802736"/>
          <a:ext cx="7886700" cy="612785"/>
        </a:xfrm>
        <a:prstGeom prst="rect">
          <a:avLst/>
        </a:prstGeom>
        <a:solidFill>
          <a:schemeClr val="accent2">
            <a:tint val="40000"/>
            <a:alpha val="90000"/>
            <a:hueOff val="1683680"/>
            <a:satOff val="-15558"/>
            <a:lumOff val="-175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683680"/>
              <a:satOff val="-15558"/>
              <a:lumOff val="-17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04800" rIns="15998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restoration and equipping (John 21)</a:t>
          </a:r>
        </a:p>
      </dsp:txBody>
      <dsp:txXfrm>
        <a:off x="2628900" y="2802736"/>
        <a:ext cx="7886700" cy="612785"/>
      </dsp:txXfrm>
    </dsp:sp>
    <dsp:sp modelId="{159A84E6-417E-7D45-8E0B-010DE61DC80D}">
      <dsp:nvSpPr>
        <dsp:cNvPr id="0" name=""/>
        <dsp:cNvSpPr/>
      </dsp:nvSpPr>
      <dsp:spPr>
        <a:xfrm rot="10800000">
          <a:off x="0" y="1869184"/>
          <a:ext cx="26289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49352" rIns="18696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Testing</a:t>
          </a:r>
          <a:endParaRPr lang="en-US" sz="2100" kern="1200" dirty="0"/>
        </a:p>
      </dsp:txBody>
      <dsp:txXfrm rot="-10800000">
        <a:off x="0" y="1869184"/>
        <a:ext cx="2628900" cy="612785"/>
      </dsp:txXfrm>
    </dsp:sp>
    <dsp:sp modelId="{8516D0CB-4158-1F44-BC3B-98BB5D0ED4EC}">
      <dsp:nvSpPr>
        <dsp:cNvPr id="0" name=""/>
        <dsp:cNvSpPr/>
      </dsp:nvSpPr>
      <dsp:spPr>
        <a:xfrm>
          <a:off x="2628900" y="1869184"/>
          <a:ext cx="7886700" cy="612785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04800" rIns="15998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proving your faith (Job 1–2)</a:t>
          </a:r>
        </a:p>
      </dsp:txBody>
      <dsp:txXfrm>
        <a:off x="2628900" y="1869184"/>
        <a:ext cx="7886700" cy="612785"/>
      </dsp:txXfrm>
    </dsp:sp>
    <dsp:sp modelId="{BE7F2027-C00B-A444-AB62-0E1345123601}">
      <dsp:nvSpPr>
        <dsp:cNvPr id="0" name=""/>
        <dsp:cNvSpPr/>
      </dsp:nvSpPr>
      <dsp:spPr>
        <a:xfrm rot="10800000">
          <a:off x="0" y="935632"/>
          <a:ext cx="26289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49352" rIns="18696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Sifting </a:t>
          </a:r>
          <a:r>
            <a:rPr lang="en-US" sz="2100" kern="1200" dirty="0"/>
            <a:t> </a:t>
          </a:r>
        </a:p>
      </dsp:txBody>
      <dsp:txXfrm rot="-10800000">
        <a:off x="0" y="935632"/>
        <a:ext cx="2628900" cy="612785"/>
      </dsp:txXfrm>
    </dsp:sp>
    <dsp:sp modelId="{6EF99614-D06F-6E4B-8925-667B972EC87A}">
      <dsp:nvSpPr>
        <dsp:cNvPr id="0" name=""/>
        <dsp:cNvSpPr/>
      </dsp:nvSpPr>
      <dsp:spPr>
        <a:xfrm>
          <a:off x="2628900" y="935632"/>
          <a:ext cx="7886700" cy="612785"/>
        </a:xfrm>
        <a:prstGeom prst="rect">
          <a:avLst/>
        </a:prstGeom>
        <a:solidFill>
          <a:schemeClr val="accent2">
            <a:tint val="40000"/>
            <a:alpha val="90000"/>
            <a:hueOff val="5051039"/>
            <a:satOff val="-46674"/>
            <a:lumOff val="-526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051039"/>
              <a:satOff val="-46674"/>
              <a:lumOff val="-5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04800" rIns="15998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spiritual resistance (Luke 22:31–32)</a:t>
          </a:r>
        </a:p>
      </dsp:txBody>
      <dsp:txXfrm>
        <a:off x="2628900" y="935632"/>
        <a:ext cx="7886700" cy="612785"/>
      </dsp:txXfrm>
    </dsp:sp>
    <dsp:sp modelId="{AC6F6538-1460-6C48-A096-3DE2625371AA}">
      <dsp:nvSpPr>
        <dsp:cNvPr id="0" name=""/>
        <dsp:cNvSpPr/>
      </dsp:nvSpPr>
      <dsp:spPr>
        <a:xfrm rot="10800000">
          <a:off x="0" y="2080"/>
          <a:ext cx="26289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49352" rIns="18696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Obedience</a:t>
          </a:r>
          <a:endParaRPr lang="en-US" sz="2100" kern="1200" dirty="0"/>
        </a:p>
      </dsp:txBody>
      <dsp:txXfrm rot="-10800000">
        <a:off x="0" y="2080"/>
        <a:ext cx="2628900" cy="612785"/>
      </dsp:txXfrm>
    </dsp:sp>
    <dsp:sp modelId="{F5D13940-A271-8446-97AF-707CF4BF32A3}">
      <dsp:nvSpPr>
        <dsp:cNvPr id="0" name=""/>
        <dsp:cNvSpPr/>
      </dsp:nvSpPr>
      <dsp:spPr>
        <a:xfrm>
          <a:off x="2628900" y="2080"/>
          <a:ext cx="7886700" cy="612785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04800" rIns="15998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saying yes to God’s rule</a:t>
          </a:r>
        </a:p>
      </dsp:txBody>
      <dsp:txXfrm>
        <a:off x="2628900" y="2080"/>
        <a:ext cx="7886700" cy="612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59798-93F7-7540-A665-A6FC1204CEA6}">
      <dsp:nvSpPr>
        <dsp:cNvPr id="0" name=""/>
        <dsp:cNvSpPr/>
      </dsp:nvSpPr>
      <dsp:spPr>
        <a:xfrm>
          <a:off x="0" y="72008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We are here on purpose</a:t>
          </a:r>
        </a:p>
      </dsp:txBody>
      <dsp:txXfrm>
        <a:off x="31185" y="103193"/>
        <a:ext cx="10453230" cy="576450"/>
      </dsp:txXfrm>
    </dsp:sp>
    <dsp:sp modelId="{12EC1DC0-6DBD-AD42-8A63-14D6F35B0C6D}">
      <dsp:nvSpPr>
        <dsp:cNvPr id="0" name=""/>
        <dsp:cNvSpPr/>
      </dsp:nvSpPr>
      <dsp:spPr>
        <a:xfrm>
          <a:off x="0" y="785708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Drawn by the Holy Spirit</a:t>
          </a:r>
        </a:p>
      </dsp:txBody>
      <dsp:txXfrm>
        <a:off x="31185" y="816893"/>
        <a:ext cx="10453230" cy="576450"/>
      </dsp:txXfrm>
    </dsp:sp>
    <dsp:sp modelId="{423DF904-324F-E247-887B-8E01C8C2F242}">
      <dsp:nvSpPr>
        <dsp:cNvPr id="0" name=""/>
        <dsp:cNvSpPr/>
      </dsp:nvSpPr>
      <dsp:spPr>
        <a:xfrm>
          <a:off x="0" y="14994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We have gifts to serve</a:t>
          </a:r>
        </a:p>
      </dsp:txBody>
      <dsp:txXfrm>
        <a:off x="31185" y="1530594"/>
        <a:ext cx="10453230" cy="576450"/>
      </dsp:txXfrm>
    </dsp:sp>
    <dsp:sp modelId="{CF2D7769-0EDE-9345-966A-0D53C4379FF8}">
      <dsp:nvSpPr>
        <dsp:cNvPr id="0" name=""/>
        <dsp:cNvSpPr/>
      </dsp:nvSpPr>
      <dsp:spPr>
        <a:xfrm>
          <a:off x="0" y="22131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Expect testing</a:t>
          </a:r>
        </a:p>
      </dsp:txBody>
      <dsp:txXfrm>
        <a:off x="31185" y="2244294"/>
        <a:ext cx="10453230" cy="576450"/>
      </dsp:txXfrm>
    </dsp:sp>
    <dsp:sp modelId="{36F62F70-12EB-F14B-A379-19CCB21AF5FD}">
      <dsp:nvSpPr>
        <dsp:cNvPr id="0" name=""/>
        <dsp:cNvSpPr/>
      </dsp:nvSpPr>
      <dsp:spPr>
        <a:xfrm>
          <a:off x="0" y="29268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Trust God’s strengthening</a:t>
          </a:r>
        </a:p>
      </dsp:txBody>
      <dsp:txXfrm>
        <a:off x="31185" y="2957994"/>
        <a:ext cx="10453230" cy="576450"/>
      </dsp:txXfrm>
    </dsp:sp>
    <dsp:sp modelId="{9B1029BD-DF0D-2D45-8F9E-7BB3079478A0}">
      <dsp:nvSpPr>
        <dsp:cNvPr id="0" name=""/>
        <dsp:cNvSpPr/>
      </dsp:nvSpPr>
      <dsp:spPr>
        <a:xfrm>
          <a:off x="0" y="36405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Step boldly into Kingdom service</a:t>
          </a:r>
        </a:p>
      </dsp:txBody>
      <dsp:txXfrm>
        <a:off x="31185" y="3671694"/>
        <a:ext cx="10453230" cy="576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53623-1111-A047-ABC7-47308C1A8425}">
      <dsp:nvSpPr>
        <dsp:cNvPr id="0" name=""/>
        <dsp:cNvSpPr/>
      </dsp:nvSpPr>
      <dsp:spPr>
        <a:xfrm>
          <a:off x="2861333" y="1021603"/>
          <a:ext cx="1254601" cy="125460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4B7D99D-E205-8E47-A46E-32FE86673803}">
      <dsp:nvSpPr>
        <dsp:cNvPr id="0" name=""/>
        <dsp:cNvSpPr/>
      </dsp:nvSpPr>
      <dsp:spPr>
        <a:xfrm>
          <a:off x="2760965" y="0"/>
          <a:ext cx="1455337" cy="8423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Apostle</a:t>
          </a:r>
          <a:endParaRPr lang="en-US" sz="2000" kern="1200"/>
        </a:p>
      </dsp:txBody>
      <dsp:txXfrm>
        <a:off x="2760965" y="0"/>
        <a:ext cx="1455337" cy="842375"/>
      </dsp:txXfrm>
    </dsp:sp>
    <dsp:sp modelId="{743444E0-C8FE-CE42-85A2-BBDBFD65BA1A}">
      <dsp:nvSpPr>
        <dsp:cNvPr id="0" name=""/>
        <dsp:cNvSpPr/>
      </dsp:nvSpPr>
      <dsp:spPr>
        <a:xfrm>
          <a:off x="3338584" y="1368232"/>
          <a:ext cx="1254601" cy="125460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C02B2E7-4C1A-9745-BF2B-1F1770F6E9C7}">
      <dsp:nvSpPr>
        <dsp:cNvPr id="0" name=""/>
        <dsp:cNvSpPr/>
      </dsp:nvSpPr>
      <dsp:spPr>
        <a:xfrm>
          <a:off x="4693051" y="1111218"/>
          <a:ext cx="1304785" cy="91406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Prophet</a:t>
          </a:r>
          <a:endParaRPr lang="en-US" sz="2000" kern="1200"/>
        </a:p>
      </dsp:txBody>
      <dsp:txXfrm>
        <a:off x="4693051" y="1111218"/>
        <a:ext cx="1304785" cy="914066"/>
      </dsp:txXfrm>
    </dsp:sp>
    <dsp:sp modelId="{D06C8F64-0B2B-D14F-A3A0-87D051F6213A}">
      <dsp:nvSpPr>
        <dsp:cNvPr id="0" name=""/>
        <dsp:cNvSpPr/>
      </dsp:nvSpPr>
      <dsp:spPr>
        <a:xfrm>
          <a:off x="3156416" y="1929576"/>
          <a:ext cx="1254601" cy="125460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97D5C66-2EC2-FA4B-A1D3-12BFD66AC333}">
      <dsp:nvSpPr>
        <dsp:cNvPr id="0" name=""/>
        <dsp:cNvSpPr/>
      </dsp:nvSpPr>
      <dsp:spPr>
        <a:xfrm>
          <a:off x="4492315" y="2670508"/>
          <a:ext cx="1304785" cy="91406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Evangelist</a:t>
          </a:r>
          <a:endParaRPr lang="en-US" sz="2000" kern="1200"/>
        </a:p>
      </dsp:txBody>
      <dsp:txXfrm>
        <a:off x="4492315" y="2670508"/>
        <a:ext cx="1304785" cy="914066"/>
      </dsp:txXfrm>
    </dsp:sp>
    <dsp:sp modelId="{324065C6-0204-F14B-B77F-EE75A62B7704}">
      <dsp:nvSpPr>
        <dsp:cNvPr id="0" name=""/>
        <dsp:cNvSpPr/>
      </dsp:nvSpPr>
      <dsp:spPr>
        <a:xfrm>
          <a:off x="2566251" y="1929576"/>
          <a:ext cx="1254601" cy="125460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055FC56-65F8-6F46-8BFD-B1CA358E53D8}">
      <dsp:nvSpPr>
        <dsp:cNvPr id="0" name=""/>
        <dsp:cNvSpPr/>
      </dsp:nvSpPr>
      <dsp:spPr>
        <a:xfrm>
          <a:off x="1180168" y="2670508"/>
          <a:ext cx="1304785" cy="91406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Pastor (Shepherd)</a:t>
          </a:r>
          <a:endParaRPr lang="en-US" sz="2000" kern="1200"/>
        </a:p>
      </dsp:txBody>
      <dsp:txXfrm>
        <a:off x="1180168" y="2670508"/>
        <a:ext cx="1304785" cy="914066"/>
      </dsp:txXfrm>
    </dsp:sp>
    <dsp:sp modelId="{AA3CD5D7-84F7-F54C-862B-48094D7C2C84}">
      <dsp:nvSpPr>
        <dsp:cNvPr id="0" name=""/>
        <dsp:cNvSpPr/>
      </dsp:nvSpPr>
      <dsp:spPr>
        <a:xfrm>
          <a:off x="2384083" y="1368232"/>
          <a:ext cx="1254601" cy="1254601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80FEEF-074E-744F-9C71-EB3EF29F1593}">
      <dsp:nvSpPr>
        <dsp:cNvPr id="0" name=""/>
        <dsp:cNvSpPr/>
      </dsp:nvSpPr>
      <dsp:spPr>
        <a:xfrm>
          <a:off x="979432" y="1111218"/>
          <a:ext cx="1304785" cy="91406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Teacher</a:t>
          </a:r>
          <a:endParaRPr lang="en-US" sz="2000" kern="1200"/>
        </a:p>
      </dsp:txBody>
      <dsp:txXfrm>
        <a:off x="979432" y="1111218"/>
        <a:ext cx="1304785" cy="914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66DE-26EE-5DF6-CE56-7A8A46557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55DAC-B57A-678E-12E2-A95C2D9E9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B6913-C8DC-E0DB-BE82-92E331FF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106F7-8597-6A15-FE72-73E74814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9D8EB-AFF1-C7CB-9ADA-B402430C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985E-E4C1-1F7A-579F-DD18B126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07E62-0007-D27C-9CBA-81641426E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BD7DE-FAA4-85CB-3D41-BC08B67F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B5C7D-21EC-B01E-7686-9B8410DE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421D9-E03C-A7E8-C149-CF5DD7C06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0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AEDC1D-C7D4-8F31-EF39-F1EC5DAF6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69F38-EFB0-9CDB-666C-FF8F8D1E8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A750A-6D2E-B8DE-8352-3C246A85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DD428-9EC3-1D13-7FF5-AC3C0203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5A4F1-D790-3D6A-D93C-D9633C97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8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2ACA-B975-B992-8BC8-87CBEFBA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32FF-8D2E-35CA-4715-5C87DAD35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B887B-756A-DCDE-B3D6-009C065E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D442-520C-8B7F-48CD-C410073E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254A-FAAA-75A4-ACE5-6CC5E7EF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7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44F6-D02D-6F93-42A6-CA9D059A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6AA54-7CB0-912C-CF1A-2B0FA032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21298-11A0-1E60-D16B-93C24EB53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94CB9-069C-776B-6F3A-484A4CFE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9E595-1082-D4D3-AB92-44BB24A9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4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8E34-3393-63EF-A68E-609A7E7E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16973-4673-271F-E418-2F9FB85CA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1FFED-B838-E081-37F8-F39C5A75E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F4E9D-D1A1-DDE4-CA01-B33AB555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EF653-A5E8-D494-AA76-7DB8DC72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CB0B6-B051-6C1A-7A5C-427FC549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3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914B-BEA4-5EE2-3E3D-3E922D3A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5BD1D-C982-B0CD-6964-52B1E402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BBEA4-9E7E-C533-6F08-82774DCC7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FD017-3ABA-1E08-81BD-17990E8B1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B7EB7-5728-7223-738C-3F273B68A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91FFD4-062B-C926-FEE2-6445CB583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0428D-166C-F529-7AC1-5E273247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70B958-4F9D-A9F7-4BBB-318008A6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0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604D-C5AF-5DEC-4334-77179599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7D3E9-CB33-4DAB-3033-CA2C60935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BB8DB-FD5C-2287-4685-7DB212B51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397F4-B940-46AA-1E33-192038EA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2C22B-1DAB-86BC-7942-5C7F6C08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0BE94-AE84-12D2-789A-0225EF88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6EEB8-CBCE-A705-C7A0-481E1BD9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8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49C7-81A3-C878-3758-B04B7CF7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BACC1-7B27-9B5B-FB76-CE83E9C0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75492-ECBC-FE21-959B-2A7FD6D4B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AB05A-42A3-CD21-B2A2-B08502E3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9524F-B0AC-106B-D655-D03954C0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A7D8A-9555-BF59-9D4B-DD470B2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1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6CB2-4938-DB61-28C8-E9DDDCE1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A16C2-0B5F-B3C8-2E15-6E0E8642E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03735-FF58-F5F1-E335-AFD99AE33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B3CDE-63F9-256E-608B-E5DDD30C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B6651-94FE-B2DD-5327-521F13AC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40EC7-9CA3-1CB2-5DFC-89CA7A23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7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8DDD4-9B62-163A-4B32-B99CBEDF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D5DB1-B039-124F-1992-996C6824A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E5E8-50C2-3B77-573A-EA52F9B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56E868-486B-6143-BAAD-CB88C4F6D72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5143-8454-CF98-8DF7-D45A467BC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CFD87-75AE-E806-11FC-A345B3CA6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71E6C-0C3C-C846-A15C-6240BD03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6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61D4EA35-4CBF-1253-D849-9CA61ABA99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7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D15F-C45C-A8A9-3A0B-948D2D3D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God’s Pathway for Servants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AB3E2-BF8B-297C-18E6-E6F2E2ACC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Ongoing Dependence on God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Coming into service of the Lord means you cannot succeed alone — the resistance drives you to rely on God continually.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Biblical example:</a:t>
            </a:r>
            <a:r>
              <a:rPr lang="en-US" dirty="0"/>
              <a:t> </a:t>
            </a:r>
            <a:r>
              <a:rPr lang="en-US" i="1" dirty="0"/>
              <a:t>Moses</a:t>
            </a:r>
            <a:endParaRPr lang="en-US" dirty="0"/>
          </a:p>
          <a:p>
            <a:pPr lvl="1"/>
            <a:r>
              <a:rPr lang="en-US" dirty="0"/>
              <a:t>Exodus 3–4 — protested his weakness, but God showed “I AM with you.”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64B82-FCF5-E7EE-8852-5D6B6C097388}"/>
              </a:ext>
            </a:extLst>
          </p:cNvPr>
          <p:cNvSpPr txBox="1"/>
          <p:nvPr/>
        </p:nvSpPr>
        <p:spPr>
          <a:xfrm>
            <a:off x="838200" y="5115997"/>
            <a:ext cx="1033462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We learn to lean on God’s power, not our own.</a:t>
            </a:r>
          </a:p>
        </p:txBody>
      </p:sp>
    </p:spTree>
    <p:extLst>
      <p:ext uri="{BB962C8B-B14F-4D97-AF65-F5344CB8AC3E}">
        <p14:creationId xmlns:p14="http://schemas.microsoft.com/office/powerpoint/2010/main" val="758328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905D-7919-C005-BFA1-EE51E139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God’s Pathway for Servants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39787-666B-5CBD-3045-6CA8DA8F7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Historically and biblically, when a person says: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b="1" i="1" dirty="0"/>
              <a:t>“Jesus is Lord; I will serve Him,”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we should expect </a:t>
            </a:r>
            <a:r>
              <a:rPr lang="en-US" b="1" dirty="0"/>
              <a:t>testing, sifting, and even persecution</a:t>
            </a:r>
            <a:r>
              <a:rPr lang="en-US" dirty="0"/>
              <a:t> — but these trials, under God’s sovereignty, become the very means by which we are </a:t>
            </a:r>
            <a:r>
              <a:rPr lang="en-US" i="1" dirty="0"/>
              <a:t>strengthened, proven, and positioned</a:t>
            </a:r>
            <a:r>
              <a:rPr lang="en-US" dirty="0"/>
              <a:t> to </a:t>
            </a:r>
            <a:r>
              <a:rPr lang="en-US" u="sng" dirty="0"/>
              <a:t>carry out our purpose.</a:t>
            </a:r>
          </a:p>
        </p:txBody>
      </p:sp>
    </p:spTree>
    <p:extLst>
      <p:ext uri="{BB962C8B-B14F-4D97-AF65-F5344CB8AC3E}">
        <p14:creationId xmlns:p14="http://schemas.microsoft.com/office/powerpoint/2010/main" val="345391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37546-7465-1B26-A37C-5CED475D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God’s Pathway for Servants -- Summary</a:t>
            </a:r>
            <a:endParaRPr lang="en-US" sz="3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CACD5F-0D41-86E6-1286-DC5220803B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298250"/>
              </p:ext>
            </p:extLst>
          </p:nvPr>
        </p:nvGraphicFramePr>
        <p:xfrm>
          <a:off x="1226414" y="1787093"/>
          <a:ext cx="9730669" cy="492700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173867">
                  <a:extLst>
                    <a:ext uri="{9D8B030D-6E8A-4147-A177-3AD203B41FA5}">
                      <a16:colId xmlns:a16="http://schemas.microsoft.com/office/drawing/2014/main" val="1512142839"/>
                    </a:ext>
                  </a:extLst>
                </a:gridCol>
                <a:gridCol w="3814537">
                  <a:extLst>
                    <a:ext uri="{9D8B030D-6E8A-4147-A177-3AD203B41FA5}">
                      <a16:colId xmlns:a16="http://schemas.microsoft.com/office/drawing/2014/main" val="2424694287"/>
                    </a:ext>
                  </a:extLst>
                </a:gridCol>
                <a:gridCol w="2576248">
                  <a:extLst>
                    <a:ext uri="{9D8B030D-6E8A-4147-A177-3AD203B41FA5}">
                      <a16:colId xmlns:a16="http://schemas.microsoft.com/office/drawing/2014/main" val="3626065443"/>
                    </a:ext>
                  </a:extLst>
                </a:gridCol>
                <a:gridCol w="2166017">
                  <a:extLst>
                    <a:ext uri="{9D8B030D-6E8A-4147-A177-3AD203B41FA5}">
                      <a16:colId xmlns:a16="http://schemas.microsoft.com/office/drawing/2014/main" val="3401809686"/>
                    </a:ext>
                  </a:extLst>
                </a:gridCol>
              </a:tblGrid>
              <a:tr h="4993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Stage #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Stage</a:t>
                      </a:r>
                      <a:endParaRPr lang="en-US" sz="2200" dirty="0"/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What Happens</a:t>
                      </a:r>
                      <a:endParaRPr lang="en-US" sz="2200" dirty="0"/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Biblical Examples</a:t>
                      </a:r>
                      <a:endParaRPr lang="en-US" sz="2200" dirty="0"/>
                    </a:p>
                  </a:txBody>
                  <a:tcPr marL="113477" marR="113477" marT="56739" marB="56739" anchor="ctr"/>
                </a:tc>
                <a:extLst>
                  <a:ext uri="{0D108BD9-81ED-4DB2-BD59-A6C34878D82A}">
                    <a16:rowId xmlns:a16="http://schemas.microsoft.com/office/drawing/2014/main" val="3260683192"/>
                  </a:ext>
                </a:extLst>
              </a:tr>
              <a:tr h="839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Commitment to serve God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Declaring “yes” to His Lordship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Moses, Peter, Paul</a:t>
                      </a:r>
                    </a:p>
                  </a:txBody>
                  <a:tcPr marL="113477" marR="113477" marT="56739" marB="56739" anchor="ctr"/>
                </a:tc>
                <a:extLst>
                  <a:ext uri="{0D108BD9-81ED-4DB2-BD59-A6C34878D82A}">
                    <a16:rowId xmlns:a16="http://schemas.microsoft.com/office/drawing/2014/main" val="3621380506"/>
                  </a:ext>
                </a:extLst>
              </a:tr>
              <a:tr h="839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Satanic sifting / resistance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Enemy tries to shake or disqualify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Job, Peter</a:t>
                      </a:r>
                    </a:p>
                  </a:txBody>
                  <a:tcPr marL="113477" marR="113477" marT="56739" marB="56739" anchor="ctr"/>
                </a:tc>
                <a:extLst>
                  <a:ext uri="{0D108BD9-81ED-4DB2-BD59-A6C34878D82A}">
                    <a16:rowId xmlns:a16="http://schemas.microsoft.com/office/drawing/2014/main" val="1864863397"/>
                  </a:ext>
                </a:extLst>
              </a:tr>
              <a:tr h="4993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Testing / trials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Faith refined and proven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Joseph, Abraham</a:t>
                      </a:r>
                    </a:p>
                  </a:txBody>
                  <a:tcPr marL="113477" marR="113477" marT="56739" marB="56739" anchor="ctr"/>
                </a:tc>
                <a:extLst>
                  <a:ext uri="{0D108BD9-81ED-4DB2-BD59-A6C34878D82A}">
                    <a16:rowId xmlns:a16="http://schemas.microsoft.com/office/drawing/2014/main" val="3171703912"/>
                  </a:ext>
                </a:extLst>
              </a:tr>
              <a:tr h="839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Strengthening / empowerment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God grants greater authority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Joseph, David, Paul</a:t>
                      </a:r>
                    </a:p>
                  </a:txBody>
                  <a:tcPr marL="113477" marR="113477" marT="56739" marB="56739" anchor="ctr"/>
                </a:tc>
                <a:extLst>
                  <a:ext uri="{0D108BD9-81ED-4DB2-BD59-A6C34878D82A}">
                    <a16:rowId xmlns:a16="http://schemas.microsoft.com/office/drawing/2014/main" val="3465942366"/>
                  </a:ext>
                </a:extLst>
              </a:tr>
              <a:tr h="839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5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Deeper dependence on God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Learning to trust Him daily</a:t>
                      </a:r>
                    </a:p>
                  </a:txBody>
                  <a:tcPr marL="113477" marR="113477" marT="56739" marB="56739"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Moses, Gideon</a:t>
                      </a:r>
                    </a:p>
                  </a:txBody>
                  <a:tcPr marL="113477" marR="113477" marT="56739" marB="56739" anchor="ctr"/>
                </a:tc>
                <a:extLst>
                  <a:ext uri="{0D108BD9-81ED-4DB2-BD59-A6C34878D82A}">
                    <a16:rowId xmlns:a16="http://schemas.microsoft.com/office/drawing/2014/main" val="284065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35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Shimmering Blue Water">
            <a:extLst>
              <a:ext uri="{FF2B5EF4-FFF2-40B4-BE49-F238E27FC236}">
                <a16:creationId xmlns:a16="http://schemas.microsoft.com/office/drawing/2014/main" id="{0D3A5F76-B2CB-0D45-7A93-8B13333E04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4C229-F24B-A1BC-B12B-2C928003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How This Applies to New Water</a:t>
            </a:r>
          </a:p>
        </p:txBody>
      </p:sp>
    </p:spTree>
    <p:extLst>
      <p:ext uri="{BB962C8B-B14F-4D97-AF65-F5344CB8AC3E}">
        <p14:creationId xmlns:p14="http://schemas.microsoft.com/office/powerpoint/2010/main" val="34456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CA17-69DE-AABE-E8F0-7256AD29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This Applies to New Water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1D01002-9A86-B86E-6A11-2FEF11E50E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7706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166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EB84D-0F01-FAA1-1F0C-C2DCB526B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Your Call to Action -- </a:t>
            </a:r>
            <a:r>
              <a:rPr lang="en-US" sz="4800" b="1" dirty="0">
                <a:solidFill>
                  <a:srgbClr val="0070C0"/>
                </a:solidFill>
              </a:rPr>
              <a:t>Step into your Kingdom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6223E-000C-161A-2A0C-25FBFA0E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863" y="5178922"/>
            <a:ext cx="4422125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“For we are His workmanship, created in Christ Jesus for good works…” </a:t>
            </a:r>
            <a:r>
              <a:rPr lang="en-US" sz="2400" b="1" dirty="0"/>
              <a:t>(Ephesians 2:10)</a:t>
            </a:r>
          </a:p>
        </p:txBody>
      </p:sp>
      <p:pic>
        <p:nvPicPr>
          <p:cNvPr id="7" name="Picture 6" descr="A white square with black text&#10;&#10;AI-generated content may be incorrect.">
            <a:extLst>
              <a:ext uri="{FF2B5EF4-FFF2-40B4-BE49-F238E27FC236}">
                <a16:creationId xmlns:a16="http://schemas.microsoft.com/office/drawing/2014/main" id="{8AA43DB2-EC4E-4D6F-991F-9C45149A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9" r="-1" b="-1"/>
          <a:stretch>
            <a:fillRect/>
          </a:stretch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7316-4E8C-20CE-7FE1-5887B7CE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quote-cjk-patch"/>
              </a:rPr>
              <a:t>The </a:t>
            </a:r>
            <a:r>
              <a:rPr lang="en-US" b="1" i="0" dirty="0">
                <a:effectLst/>
                <a:latin typeface="quote-cjk-patch"/>
              </a:rPr>
              <a:t>Five-Fold Ministry</a:t>
            </a:r>
            <a:r>
              <a:rPr lang="en-US" b="0" i="0" dirty="0">
                <a:effectLst/>
                <a:latin typeface="quote-cjk-patch"/>
              </a:rPr>
              <a:t> (Ephesians 4:11-12)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97FE9-8CC8-0936-BD12-0D7ADCF95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quote-cjk-patch"/>
              </a:rPr>
              <a:t>D</a:t>
            </a:r>
            <a:r>
              <a:rPr lang="en-US" b="0" i="0" dirty="0">
                <a:effectLst/>
                <a:latin typeface="quote-cjk-patch"/>
              </a:rPr>
              <a:t>istinct leadership roles in the Church, each with unique functions and skill requirements.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125CDA59-8ACD-5BD6-3181-437D9BF46048}"/>
              </a:ext>
            </a:extLst>
          </p:cNvPr>
          <p:cNvSpPr/>
          <p:nvPr/>
        </p:nvSpPr>
        <p:spPr>
          <a:xfrm>
            <a:off x="7993753" y="3429000"/>
            <a:ext cx="2938255" cy="2039937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has the Holy Spirit commissioned you?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6B36A77-CFDB-2320-A8E4-AFC32595D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6384253"/>
              </p:ext>
            </p:extLst>
          </p:nvPr>
        </p:nvGraphicFramePr>
        <p:xfrm>
          <a:off x="1016484" y="3032124"/>
          <a:ext cx="6977269" cy="35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496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210D72B-3EF1-98B2-619D-876887DC6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906326"/>
              </p:ext>
            </p:extLst>
          </p:nvPr>
        </p:nvGraphicFramePr>
        <p:xfrm>
          <a:off x="1" y="1"/>
          <a:ext cx="12192000" cy="6858000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628740">
                  <a:extLst>
                    <a:ext uri="{9D8B030D-6E8A-4147-A177-3AD203B41FA5}">
                      <a16:colId xmlns:a16="http://schemas.microsoft.com/office/drawing/2014/main" val="2972429570"/>
                    </a:ext>
                  </a:extLst>
                </a:gridCol>
                <a:gridCol w="2631686">
                  <a:extLst>
                    <a:ext uri="{9D8B030D-6E8A-4147-A177-3AD203B41FA5}">
                      <a16:colId xmlns:a16="http://schemas.microsoft.com/office/drawing/2014/main" val="99316736"/>
                    </a:ext>
                  </a:extLst>
                </a:gridCol>
                <a:gridCol w="4031916">
                  <a:extLst>
                    <a:ext uri="{9D8B030D-6E8A-4147-A177-3AD203B41FA5}">
                      <a16:colId xmlns:a16="http://schemas.microsoft.com/office/drawing/2014/main" val="2633233845"/>
                    </a:ext>
                  </a:extLst>
                </a:gridCol>
                <a:gridCol w="3899658">
                  <a:extLst>
                    <a:ext uri="{9D8B030D-6E8A-4147-A177-3AD203B41FA5}">
                      <a16:colId xmlns:a16="http://schemas.microsoft.com/office/drawing/2014/main" val="248849533"/>
                    </a:ext>
                  </a:extLst>
                </a:gridCol>
              </a:tblGrid>
              <a:tr h="814008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kern="100" cap="none" spc="0" dirty="0">
                          <a:solidFill>
                            <a:schemeClr val="bg1"/>
                          </a:solidFill>
                          <a:effectLst/>
                        </a:rPr>
                        <a:t>Five-Fold Role</a:t>
                      </a:r>
                      <a:endParaRPr lang="en-US" sz="2000" b="1" kern="100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20803" marB="10401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kern="100" cap="none" spc="0" dirty="0">
                          <a:solidFill>
                            <a:schemeClr val="bg1"/>
                          </a:solidFill>
                          <a:effectLst/>
                        </a:rPr>
                        <a:t>Primary Role</a:t>
                      </a:r>
                      <a:endParaRPr lang="en-US" sz="2000" b="1" kern="100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20803" marB="10401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kern="100" cap="none" spc="0" dirty="0">
                          <a:solidFill>
                            <a:schemeClr val="bg1"/>
                          </a:solidFill>
                          <a:effectLst/>
                        </a:rPr>
                        <a:t>Key Responsibilities</a:t>
                      </a:r>
                      <a:endParaRPr lang="en-US" sz="2000" b="1" kern="100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20803" marB="10401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b="1" kern="100" cap="none" spc="0" dirty="0">
                          <a:solidFill>
                            <a:schemeClr val="bg1"/>
                          </a:solidFill>
                          <a:effectLst/>
                        </a:rPr>
                        <a:t>Skill Requirements</a:t>
                      </a:r>
                      <a:endParaRPr lang="en-US" sz="2000" b="1" kern="100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20803" marB="10401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29278"/>
                  </a:ext>
                </a:extLst>
              </a:tr>
              <a:tr h="1414862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Apostle</a:t>
                      </a:r>
                      <a:endParaRPr lang="en-US" sz="1800" b="1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Pioneering, foundation-laying, overseeing multiple ministries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Establishing new churches, Apostolic oversight and governance, Equipping and mentoring leaders, Ensuring doctrinal integrity, Cross-cultural or international missions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Strong visionary leadership, Church planting &amp; organizational development, Spiritual discernment &amp; wisdom, Networking &amp; collaboration, Resilience &amp; adaptability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502849"/>
                  </a:ext>
                </a:extLst>
              </a:tr>
              <a:tr h="1414862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Prophet</a:t>
                      </a:r>
                      <a:endParaRPr lang="en-US" sz="1800" b="1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>
                          <a:solidFill>
                            <a:schemeClr val="tx1"/>
                          </a:solidFill>
                          <a:effectLst/>
                        </a:rPr>
                        <a:t>Hearing and communicating God’s heart and direction</a:t>
                      </a:r>
                      <a:endParaRPr lang="en-US" sz="1600" kern="1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Delivering prophetic words (edification, exhortation, comfort), Discerning spiritual strongholds and deception, Intercession, Assisting in decision-making through revelation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Deep prayer &amp; intimacy with God, Accuracy in prophecy, Discernment of spirits, Humility &amp; accountability, Encouragement &amp; confrontation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711508"/>
                  </a:ext>
                </a:extLst>
              </a:tr>
              <a:tr h="899702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Evangelist</a:t>
                      </a:r>
                      <a:endParaRPr lang="en-US" sz="1800" b="1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>
                          <a:solidFill>
                            <a:schemeClr val="tx1"/>
                          </a:solidFill>
                          <a:effectLst/>
                        </a:rPr>
                        <a:t>Proclaiming the Gospel and leading people to salvation</a:t>
                      </a:r>
                      <a:endParaRPr lang="en-US" sz="1600" kern="1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Preaching in various settings, Training believers in evangelism, Following up with new converts, Mobilizing outreach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Powerful preaching &amp; communication, Soul-winning passion, Relational skills, Adaptability, Basic apologetics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050024"/>
                  </a:ext>
                </a:extLst>
              </a:tr>
              <a:tr h="115728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Pastor (Shepherd)</a:t>
                      </a:r>
                      <a:endParaRPr lang="en-US" sz="1800" b="1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>
                          <a:solidFill>
                            <a:schemeClr val="tx1"/>
                          </a:solidFill>
                          <a:effectLst/>
                        </a:rPr>
                        <a:t>Caring for, guiding, and nurturing a local congregation</a:t>
                      </a:r>
                      <a:endParaRPr lang="en-US" sz="1600" kern="1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>
                          <a:solidFill>
                            <a:schemeClr val="tx1"/>
                          </a:solidFill>
                          <a:effectLst/>
                        </a:rPr>
                        <a:t>Teaching sound doctrine, Counseling and guidance, Discipling and developing leaders, Ensuring church health and unity</a:t>
                      </a:r>
                      <a:endParaRPr lang="en-US" sz="1600" kern="1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Compassionate leadership, Strong teaching ability, Conflict resolution, Administrative skills, Emotional intelligence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64681"/>
                  </a:ext>
                </a:extLst>
              </a:tr>
              <a:tr h="115728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800" b="1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Teacher</a:t>
                      </a:r>
                      <a:endParaRPr lang="en-US" sz="1800" b="1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>
                          <a:solidFill>
                            <a:schemeClr val="tx1"/>
                          </a:solidFill>
                          <a:effectLst/>
                        </a:rPr>
                        <a:t>Explaining Scripture clearly and ensuring sound doctrine</a:t>
                      </a:r>
                      <a:endParaRPr lang="en-US" sz="1600" kern="1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Teaching in various contexts, Providing theological clarity and refuting error, Creating study materials, Mentoring others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Deep biblical knowledge, Clear communication, Critical thinking, Patience, Research skills</a:t>
                      </a:r>
                      <a:endParaRPr lang="en-US" sz="1600" kern="1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78010" marT="31204" marB="1040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83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050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0E6731-F0B8-C30C-B847-F95A40593E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218675"/>
              </p:ext>
            </p:extLst>
          </p:nvPr>
        </p:nvGraphicFramePr>
        <p:xfrm>
          <a:off x="1" y="0"/>
          <a:ext cx="12192000" cy="688073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566884">
                  <a:extLst>
                    <a:ext uri="{9D8B030D-6E8A-4147-A177-3AD203B41FA5}">
                      <a16:colId xmlns:a16="http://schemas.microsoft.com/office/drawing/2014/main" val="2749523566"/>
                    </a:ext>
                  </a:extLst>
                </a:gridCol>
                <a:gridCol w="3106266">
                  <a:extLst>
                    <a:ext uri="{9D8B030D-6E8A-4147-A177-3AD203B41FA5}">
                      <a16:colId xmlns:a16="http://schemas.microsoft.com/office/drawing/2014/main" val="1238859110"/>
                    </a:ext>
                  </a:extLst>
                </a:gridCol>
                <a:gridCol w="5518850">
                  <a:extLst>
                    <a:ext uri="{9D8B030D-6E8A-4147-A177-3AD203B41FA5}">
                      <a16:colId xmlns:a16="http://schemas.microsoft.com/office/drawing/2014/main" val="1775143139"/>
                    </a:ext>
                  </a:extLst>
                </a:gridCol>
              </a:tblGrid>
              <a:tr h="629974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rgbClr val="0070C0"/>
                          </a:solidFill>
                        </a:rPr>
                        <a:t>Spiritual Gift</a:t>
                      </a:r>
                      <a:endParaRPr lang="en-US" sz="2000" cap="none" spc="0" dirty="0">
                        <a:solidFill>
                          <a:srgbClr val="0070C0"/>
                        </a:solidFill>
                      </a:endParaRPr>
                    </a:p>
                  </a:txBody>
                  <a:tcPr marL="134718" marR="99345" marT="103629" marB="103629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rgbClr val="0070C0"/>
                          </a:solidFill>
                        </a:rPr>
                        <a:t>Scripture Reference</a:t>
                      </a:r>
                      <a:endParaRPr lang="en-US" sz="2000" cap="none" spc="0" dirty="0">
                        <a:solidFill>
                          <a:srgbClr val="0070C0"/>
                        </a:solidFill>
                      </a:endParaRPr>
                    </a:p>
                  </a:txBody>
                  <a:tcPr marL="134718" marR="99345" marT="103629" marB="103629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rgbClr val="0070C0"/>
                          </a:solidFill>
                        </a:rPr>
                        <a:t>Brief Description</a:t>
                      </a:r>
                      <a:endParaRPr lang="en-US" sz="2000" cap="none" spc="0" dirty="0">
                        <a:solidFill>
                          <a:srgbClr val="0070C0"/>
                        </a:solidFill>
                      </a:endParaRPr>
                    </a:p>
                  </a:txBody>
                  <a:tcPr marL="134718" marR="99345" marT="103629" marB="10362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26633"/>
                  </a:ext>
                </a:extLst>
              </a:tr>
              <a:tr h="906052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Prophecy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Romans 12:6, 1 Cor. 12:10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Speaking messages from God to edify, exhort, or comfort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806371718"/>
                  </a:ext>
                </a:extLst>
              </a:tr>
              <a:tr h="603232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Teaching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Romans 12:7, 1 Cor. 12:28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Explaining God’s Word with clarity and accuracy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4066918664"/>
                  </a:ext>
                </a:extLst>
              </a:tr>
              <a:tr h="794121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Exhortation (Encouragement)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Romans 12:8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Motivating, encouraging, and strengthening others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3925376805"/>
                  </a:ext>
                </a:extLst>
              </a:tr>
              <a:tr h="603232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Leadership (Governance)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Romans 12:8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Leading, organizing, and directing ministries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2408492157"/>
                  </a:ext>
                </a:extLst>
              </a:tr>
              <a:tr h="906052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Giving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Romans 12:8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Generously providing resources to advance God’s kingdom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1026684393"/>
                  </a:ext>
                </a:extLst>
              </a:tr>
              <a:tr h="603232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Mercy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Romans 12:8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Showing compassion and care to those in need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2866915063"/>
                  </a:ext>
                </a:extLst>
              </a:tr>
              <a:tr h="906052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Serving (Helps)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Romans 12:7, 1 Cor. 12:28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Providing practical support to others and to the ministry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2803423027"/>
                  </a:ext>
                </a:extLst>
              </a:tr>
              <a:tr h="906052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Faith</a:t>
                      </a:r>
                      <a:endParaRPr 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1 Cor. 12:9</a:t>
                      </a:r>
                    </a:p>
                  </a:txBody>
                  <a:tcPr marL="134718" marR="99345" marT="103629" marB="103629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Having extraordinary confidence in God’s power and promises</a:t>
                      </a:r>
                    </a:p>
                  </a:txBody>
                  <a:tcPr marL="134718" marR="99345" marT="103629" marB="103629" anchor="ctr"/>
                </a:tc>
                <a:extLst>
                  <a:ext uri="{0D108BD9-81ED-4DB2-BD59-A6C34878D82A}">
                    <a16:rowId xmlns:a16="http://schemas.microsoft.com/office/drawing/2014/main" val="931073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89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46C921-B866-55DA-814D-1A35A27930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194003"/>
              </p:ext>
            </p:extLst>
          </p:nvPr>
        </p:nvGraphicFramePr>
        <p:xfrm>
          <a:off x="0" y="0"/>
          <a:ext cx="12192001" cy="68767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61096">
                  <a:extLst>
                    <a:ext uri="{9D8B030D-6E8A-4147-A177-3AD203B41FA5}">
                      <a16:colId xmlns:a16="http://schemas.microsoft.com/office/drawing/2014/main" val="2843478369"/>
                    </a:ext>
                  </a:extLst>
                </a:gridCol>
                <a:gridCol w="3228502">
                  <a:extLst>
                    <a:ext uri="{9D8B030D-6E8A-4147-A177-3AD203B41FA5}">
                      <a16:colId xmlns:a16="http://schemas.microsoft.com/office/drawing/2014/main" val="1961399814"/>
                    </a:ext>
                  </a:extLst>
                </a:gridCol>
                <a:gridCol w="5402403">
                  <a:extLst>
                    <a:ext uri="{9D8B030D-6E8A-4147-A177-3AD203B41FA5}">
                      <a16:colId xmlns:a16="http://schemas.microsoft.com/office/drawing/2014/main" val="4088244544"/>
                    </a:ext>
                  </a:extLst>
                </a:gridCol>
              </a:tblGrid>
              <a:tr h="578660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rgbClr val="0070C0"/>
                          </a:solidFill>
                        </a:rPr>
                        <a:t>Spiritual Gift</a:t>
                      </a:r>
                      <a:endParaRPr lang="en-US" sz="2000" cap="none" spc="0" dirty="0">
                        <a:solidFill>
                          <a:srgbClr val="0070C0"/>
                        </a:solidFill>
                      </a:endParaRPr>
                    </a:p>
                  </a:txBody>
                  <a:tcPr marL="174954" marR="62988" marT="87477" marB="87477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rgbClr val="0070C0"/>
                          </a:solidFill>
                        </a:rPr>
                        <a:t>Scripture Reference</a:t>
                      </a:r>
                      <a:endParaRPr lang="en-US" sz="2000" cap="none" spc="0" dirty="0">
                        <a:solidFill>
                          <a:srgbClr val="0070C0"/>
                        </a:solidFill>
                      </a:endParaRPr>
                    </a:p>
                  </a:txBody>
                  <a:tcPr marL="174954" marR="62988" marT="87477" marB="87477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>
                          <a:solidFill>
                            <a:srgbClr val="0070C0"/>
                          </a:solidFill>
                        </a:rPr>
                        <a:t>Brief Description</a:t>
                      </a:r>
                      <a:endParaRPr lang="en-US" sz="2000" cap="none" spc="0" dirty="0">
                        <a:solidFill>
                          <a:srgbClr val="0070C0"/>
                        </a:solidFill>
                      </a:endParaRPr>
                    </a:p>
                  </a:txBody>
                  <a:tcPr marL="174954" marR="62988" marT="87477" marB="87477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73062"/>
                  </a:ext>
                </a:extLst>
              </a:tr>
              <a:tr h="798875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Healing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12:9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God working through someone to bring physical, emotional, or spiritual healing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3225797553"/>
                  </a:ext>
                </a:extLst>
              </a:tr>
              <a:tr h="526721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Miracles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12:10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God performing supernatural acts through a person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2947136422"/>
                  </a:ext>
                </a:extLst>
              </a:tr>
              <a:tr h="798875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Discernment of Spirits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12:10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Distinguishing between true and false spiritual influences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1014303335"/>
                  </a:ext>
                </a:extLst>
              </a:tr>
              <a:tr h="798875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Tongues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12:10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Speaking in unknown languages as enabled by the Holy Spirit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3368220722"/>
                  </a:ext>
                </a:extLst>
              </a:tr>
              <a:tr h="798875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Interpretation of Tongues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12:10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Interpreting messages spoken in tongues for the benefit of the Church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1818975414"/>
                  </a:ext>
                </a:extLst>
              </a:tr>
              <a:tr h="526721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Word of Wisdom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12:8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Applying divine insight and solutions to situations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4198125546"/>
                  </a:ext>
                </a:extLst>
              </a:tr>
              <a:tr h="798875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Word of Knowledge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12:8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Supernatural understanding of facts and truth beyond natural ability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3598025940"/>
                  </a:ext>
                </a:extLst>
              </a:tr>
              <a:tr h="704804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Apostleship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Cor. 12:28, Eph. 4:11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Pioneering and establishing new works for the Gospel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2899225824"/>
                  </a:ext>
                </a:extLst>
              </a:tr>
              <a:tr h="526721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Pastoring (Shepherding)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Eph. 4:11</a:t>
                      </a:r>
                    </a:p>
                  </a:txBody>
                  <a:tcPr marL="174954" marR="62988" marT="87477" marB="87477" anchor="ctr"/>
                </a:tc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Caring for and nurturing a congregation</a:t>
                      </a:r>
                    </a:p>
                  </a:txBody>
                  <a:tcPr marL="174954" marR="62988" marT="87477" marB="87477" anchor="ctr"/>
                </a:tc>
                <a:extLst>
                  <a:ext uri="{0D108BD9-81ED-4DB2-BD59-A6C34878D82A}">
                    <a16:rowId xmlns:a16="http://schemas.microsoft.com/office/drawing/2014/main" val="2208097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20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6B590C9D-4F42-EB92-B1F0-D1A8713DBAF1}"/>
              </a:ext>
            </a:extLst>
          </p:cNvPr>
          <p:cNvSpPr txBox="1"/>
          <p:nvPr/>
        </p:nvSpPr>
        <p:spPr>
          <a:xfrm>
            <a:off x="1642533" y="419669"/>
            <a:ext cx="8449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Kingdom Citizenship Involves Kingdom Work</a:t>
            </a:r>
          </a:p>
        </p:txBody>
      </p:sp>
      <p:grpSp>
        <p:nvGrpSpPr>
          <p:cNvPr id="16384" name="Group 16383">
            <a:extLst>
              <a:ext uri="{FF2B5EF4-FFF2-40B4-BE49-F238E27FC236}">
                <a16:creationId xmlns:a16="http://schemas.microsoft.com/office/drawing/2014/main" id="{C76F91EC-F880-5E6E-C846-1C67F3620C60}"/>
              </a:ext>
            </a:extLst>
          </p:cNvPr>
          <p:cNvGrpSpPr/>
          <p:nvPr/>
        </p:nvGrpSpPr>
        <p:grpSpPr>
          <a:xfrm>
            <a:off x="1016108" y="1397787"/>
            <a:ext cx="9702583" cy="5040544"/>
            <a:chOff x="152617" y="1296935"/>
            <a:chExt cx="8118405" cy="5040544"/>
          </a:xfrm>
        </p:grpSpPr>
        <p:pic>
          <p:nvPicPr>
            <p:cNvPr id="16386" name="Picture 2" descr="Generated image">
              <a:extLst>
                <a:ext uri="{FF2B5EF4-FFF2-40B4-BE49-F238E27FC236}">
                  <a16:creationId xmlns:a16="http://schemas.microsoft.com/office/drawing/2014/main" id="{C2C4A945-A116-BAFA-6D2F-4C212B8CB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2617" y="1532466"/>
              <a:ext cx="1864995" cy="279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book cover with a castle and a road&#10;&#10;AI-generated content may be incorrect.">
              <a:extLst>
                <a:ext uri="{FF2B5EF4-FFF2-40B4-BE49-F238E27FC236}">
                  <a16:creationId xmlns:a16="http://schemas.microsoft.com/office/drawing/2014/main" id="{EF118F97-C1D3-10E1-ED11-4D098A5AD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9630"/>
            <a:stretch/>
          </p:blipFill>
          <p:spPr>
            <a:xfrm>
              <a:off x="2998026" y="1557831"/>
              <a:ext cx="2088800" cy="2827938"/>
            </a:xfrm>
            <a:prstGeom prst="rect">
              <a:avLst/>
            </a:prstGeom>
          </p:spPr>
        </p:pic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94C95332-706C-7183-5A0D-8434AF4FFDB1}"/>
                </a:ext>
              </a:extLst>
            </p:cNvPr>
            <p:cNvSpPr/>
            <p:nvPr/>
          </p:nvSpPr>
          <p:spPr>
            <a:xfrm>
              <a:off x="2131851" y="2705099"/>
              <a:ext cx="831482" cy="44873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61D0D735-B818-E0B3-E21A-7171A91317BC}"/>
                </a:ext>
              </a:extLst>
            </p:cNvPr>
            <p:cNvSpPr/>
            <p:nvPr/>
          </p:nvSpPr>
          <p:spPr>
            <a:xfrm>
              <a:off x="5123886" y="2705099"/>
              <a:ext cx="743514" cy="44873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0F73212-BD41-8D3E-89D4-7203B8B6CD75}"/>
                </a:ext>
              </a:extLst>
            </p:cNvPr>
            <p:cNvGrpSpPr/>
            <p:nvPr/>
          </p:nvGrpSpPr>
          <p:grpSpPr>
            <a:xfrm>
              <a:off x="5939329" y="1296935"/>
              <a:ext cx="2331693" cy="5040544"/>
              <a:chOff x="8705769" y="1255064"/>
              <a:chExt cx="2934378" cy="55203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B5B792-6591-8722-CA02-296AB85FA3AC}"/>
                  </a:ext>
                </a:extLst>
              </p:cNvPr>
              <p:cNvSpPr txBox="1"/>
              <p:nvPr/>
            </p:nvSpPr>
            <p:spPr>
              <a:xfrm>
                <a:off x="8705769" y="5050786"/>
                <a:ext cx="2872626" cy="337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1 Corinthians 15:58 (AMP)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B045B49-DF4F-C7B4-2A3E-906C8C4E5769}"/>
                  </a:ext>
                </a:extLst>
              </p:cNvPr>
              <p:cNvSpPr txBox="1"/>
              <p:nvPr/>
            </p:nvSpPr>
            <p:spPr>
              <a:xfrm>
                <a:off x="8767521" y="5418271"/>
                <a:ext cx="2872626" cy="337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Colossians 3:23–24 (AMP)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390AC7B-4D21-2762-37F3-8C6E75C93C10}"/>
                  </a:ext>
                </a:extLst>
              </p:cNvPr>
              <p:cNvSpPr txBox="1"/>
              <p:nvPr/>
            </p:nvSpPr>
            <p:spPr>
              <a:xfrm>
                <a:off x="8883034" y="5785753"/>
                <a:ext cx="2641600" cy="337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Matthew 9:37–38 (AMP)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2C3413A-0AFA-D748-F4A9-5DBFC6044715}"/>
                  </a:ext>
                </a:extLst>
              </p:cNvPr>
              <p:cNvSpPr txBox="1"/>
              <p:nvPr/>
            </p:nvSpPr>
            <p:spPr>
              <a:xfrm>
                <a:off x="9374102" y="6438331"/>
                <a:ext cx="2006599" cy="337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John 9:4 (AMP)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A6391C7-CDAE-5523-942E-29F9D88CE2D7}"/>
                  </a:ext>
                </a:extLst>
              </p:cNvPr>
              <p:cNvSpPr txBox="1"/>
              <p:nvPr/>
            </p:nvSpPr>
            <p:spPr>
              <a:xfrm>
                <a:off x="9029104" y="6151389"/>
                <a:ext cx="2495530" cy="337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Ephesians 2:10 (AMP)</a:t>
                </a:r>
              </a:p>
            </p:txBody>
          </p:sp>
          <p:pic>
            <p:nvPicPr>
              <p:cNvPr id="16388" name="Picture 4" descr="Generated image">
                <a:extLst>
                  <a:ext uri="{FF2B5EF4-FFF2-40B4-BE49-F238E27FC236}">
                    <a16:creationId xmlns:a16="http://schemas.microsoft.com/office/drawing/2014/main" id="{CD975BFC-65AF-9D2D-7651-930668611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5769" y="1255064"/>
                <a:ext cx="2452751" cy="3679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80529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1E2CB6-94CC-B959-59D9-53B6B97143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518430"/>
              </p:ext>
            </p:extLst>
          </p:nvPr>
        </p:nvGraphicFramePr>
        <p:xfrm>
          <a:off x="1" y="0"/>
          <a:ext cx="12191999" cy="685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62484">
                  <a:extLst>
                    <a:ext uri="{9D8B030D-6E8A-4147-A177-3AD203B41FA5}">
                      <a16:colId xmlns:a16="http://schemas.microsoft.com/office/drawing/2014/main" val="3040392182"/>
                    </a:ext>
                  </a:extLst>
                </a:gridCol>
                <a:gridCol w="4374628">
                  <a:extLst>
                    <a:ext uri="{9D8B030D-6E8A-4147-A177-3AD203B41FA5}">
                      <a16:colId xmlns:a16="http://schemas.microsoft.com/office/drawing/2014/main" val="1277697756"/>
                    </a:ext>
                  </a:extLst>
                </a:gridCol>
                <a:gridCol w="5754887">
                  <a:extLst>
                    <a:ext uri="{9D8B030D-6E8A-4147-A177-3AD203B41FA5}">
                      <a16:colId xmlns:a16="http://schemas.microsoft.com/office/drawing/2014/main" val="1742650709"/>
                    </a:ext>
                  </a:extLst>
                </a:gridCol>
              </a:tblGrid>
              <a:tr h="51373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Five-Fold Role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11" marR="89611" marT="44805" marB="4480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Closely Related Spiritual Gifts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11" marR="89611" marT="44805" marB="4480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How They Work Together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89611" marR="89611" marT="44805" marB="44805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249499"/>
                  </a:ext>
                </a:extLst>
              </a:tr>
              <a:tr h="15434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Apostle</a:t>
                      </a:r>
                      <a:endParaRPr lang="en-US" sz="2000" dirty="0"/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Leadership, Faith, Wisdom, Administration, Miracles</a:t>
                      </a:r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Apostles build, govern, and oversee new works; they need gifts of faith, leadership, wisdom, and often miracles to establish foundations and break new ground</a:t>
                      </a:r>
                    </a:p>
                  </a:txBody>
                  <a:tcPr marL="89611" marR="89611" marT="44805" marB="44805" anchor="ctr"/>
                </a:tc>
                <a:extLst>
                  <a:ext uri="{0D108BD9-81ED-4DB2-BD59-A6C34878D82A}">
                    <a16:rowId xmlns:a16="http://schemas.microsoft.com/office/drawing/2014/main" val="1017925840"/>
                  </a:ext>
                </a:extLst>
              </a:tr>
              <a:tr h="120020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Prophet</a:t>
                      </a:r>
                      <a:endParaRPr lang="en-US" sz="2000" dirty="0"/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Prophecy, Discernment, Word of Knowledge, Word of Wisdom</a:t>
                      </a:r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Prophets hear and declare God’s messages; they rely on the prophetic gift, deep discernment, and revelation gifts to guide the church</a:t>
                      </a:r>
                    </a:p>
                  </a:txBody>
                  <a:tcPr marL="89611" marR="89611" marT="44805" marB="44805" anchor="ctr"/>
                </a:tc>
                <a:extLst>
                  <a:ext uri="{0D108BD9-81ED-4DB2-BD59-A6C34878D82A}">
                    <a16:rowId xmlns:a16="http://schemas.microsoft.com/office/drawing/2014/main" val="3048608722"/>
                  </a:ext>
                </a:extLst>
              </a:tr>
              <a:tr h="120020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Evangelist</a:t>
                      </a:r>
                      <a:endParaRPr lang="en-US" sz="2000" dirty="0"/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Evangelism, Faith, Healing, Miracles</a:t>
                      </a:r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Evangelists proclaim Christ and call people to salvation; they often operate with gifts of faith, healing, and miracles to confirm the gospel</a:t>
                      </a:r>
                    </a:p>
                  </a:txBody>
                  <a:tcPr marL="89611" marR="89611" marT="44805" marB="44805" anchor="ctr"/>
                </a:tc>
                <a:extLst>
                  <a:ext uri="{0D108BD9-81ED-4DB2-BD59-A6C34878D82A}">
                    <a16:rowId xmlns:a16="http://schemas.microsoft.com/office/drawing/2014/main" val="2448900263"/>
                  </a:ext>
                </a:extLst>
              </a:tr>
              <a:tr h="120020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Pastor (Shepherd)</a:t>
                      </a:r>
                      <a:endParaRPr lang="en-US" sz="2000" dirty="0"/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Shepherding, Teaching, Mercy, Exhortation, Discernment</a:t>
                      </a:r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Pastors nurture and protect God’s people, using gifts of shepherding, encouragement, teaching, and discernment to build healthy congregations</a:t>
                      </a:r>
                    </a:p>
                  </a:txBody>
                  <a:tcPr marL="89611" marR="89611" marT="44805" marB="44805" anchor="ctr"/>
                </a:tc>
                <a:extLst>
                  <a:ext uri="{0D108BD9-81ED-4DB2-BD59-A6C34878D82A}">
                    <a16:rowId xmlns:a16="http://schemas.microsoft.com/office/drawing/2014/main" val="3374945866"/>
                  </a:ext>
                </a:extLst>
              </a:tr>
              <a:tr h="120020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Teacher</a:t>
                      </a:r>
                      <a:endParaRPr lang="en-US" sz="2000" dirty="0"/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Teaching, Knowledge, Wisdom, Prophecy</a:t>
                      </a:r>
                    </a:p>
                  </a:txBody>
                  <a:tcPr marL="89611" marR="89611" marT="44805" marB="44805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Teachers explain and protect sound doctrine, using gifts of teaching, knowledge, and wisdom to make Scripture clear and guard truth</a:t>
                      </a:r>
                    </a:p>
                  </a:txBody>
                  <a:tcPr marL="89611" marR="89611" marT="44805" marB="44805" anchor="ctr"/>
                </a:tc>
                <a:extLst>
                  <a:ext uri="{0D108BD9-81ED-4DB2-BD59-A6C34878D82A}">
                    <a16:rowId xmlns:a16="http://schemas.microsoft.com/office/drawing/2014/main" val="194136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53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C9E090-5500-C87F-A317-4B2993A6FD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84375"/>
              </p:ext>
            </p:extLst>
          </p:nvPr>
        </p:nvGraphicFramePr>
        <p:xfrm>
          <a:off x="1" y="1"/>
          <a:ext cx="12191999" cy="68756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30908">
                  <a:extLst>
                    <a:ext uri="{9D8B030D-6E8A-4147-A177-3AD203B41FA5}">
                      <a16:colId xmlns:a16="http://schemas.microsoft.com/office/drawing/2014/main" val="2684552264"/>
                    </a:ext>
                  </a:extLst>
                </a:gridCol>
                <a:gridCol w="3469797">
                  <a:extLst>
                    <a:ext uri="{9D8B030D-6E8A-4147-A177-3AD203B41FA5}">
                      <a16:colId xmlns:a16="http://schemas.microsoft.com/office/drawing/2014/main" val="3089407464"/>
                    </a:ext>
                  </a:extLst>
                </a:gridCol>
                <a:gridCol w="6391294">
                  <a:extLst>
                    <a:ext uri="{9D8B030D-6E8A-4147-A177-3AD203B41FA5}">
                      <a16:colId xmlns:a16="http://schemas.microsoft.com/office/drawing/2014/main" val="3919999403"/>
                    </a:ext>
                  </a:extLst>
                </a:gridCol>
              </a:tblGrid>
              <a:tr h="64424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New Water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Ministry Needs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52328" marR="52328" marT="26164" marB="26164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Related Spiritual Gifts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52328" marR="52328" marT="26164" marB="26164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How They Apply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52328" marR="52328" marT="26164" marB="26164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94348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Children’s Church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Teaching, Exhortation, Shepherding, Helps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Teaching children Bible truths, encouraging their faith, nurturing, assisting with lessons and care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1714311295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Usher Board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Helps, Hospitality, Leadership, Discernment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Welcoming guests, organizing flow, discerning spiritual atmosphere, making people feel safe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2431302391"/>
                  </a:ext>
                </a:extLst>
              </a:tr>
              <a:tr h="38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Security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Leadership, Discernment, Helps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Keeping order, recognizing spiritual threats, serving practically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2841021876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Music (Vocal/Instrumental)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Prophecy, Exhortation, Worship, Creativity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Leading worship, encouraging the congregation, releasing prophetic praise, using creative gifts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1993823289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Housekeeping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Helps, Administration, Hospitality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Keeping God’s house in order, stewarding resources, creating a welcoming space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229295771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Media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Knowledge, Communication, Helps, Wisdom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Communicating the gospel effectively, technical support, wise messaging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58217191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Language Translation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Interpretation, Knowledge, Evangelism, Helps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Breaking language barriers, accurately conveying Scripture, helping evangelize cross-culturally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1017236563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Hospitality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Hospitality, Helps, Mercy, Encouragement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Welcoming guests warmly, showing mercy, caring for needs, encouraging connection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477997673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Dance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Prophecy, Worship, Creativity, Exhortation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Using movement to prophetically worship, creatively express God’s message, encouraging the audience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1238523718"/>
                  </a:ext>
                </a:extLst>
              </a:tr>
              <a:tr h="6474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Outreach</a:t>
                      </a:r>
                      <a:endParaRPr lang="en-US" sz="1800" dirty="0"/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Evangelism, Mercy, Apostleship, Helps</a:t>
                      </a:r>
                    </a:p>
                  </a:txBody>
                  <a:tcPr marL="52328" marR="52328" marT="26164" marB="26164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Spreading the gospel, showing compassion, pioneering new outreach, serving needs of the community</a:t>
                      </a:r>
                    </a:p>
                  </a:txBody>
                  <a:tcPr marL="52328" marR="52328" marT="26164" marB="26164" anchor="ctr"/>
                </a:tc>
                <a:extLst>
                  <a:ext uri="{0D108BD9-81ED-4DB2-BD59-A6C34878D82A}">
                    <a16:rowId xmlns:a16="http://schemas.microsoft.com/office/drawing/2014/main" val="2562761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420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pyramid&#10;&#10;AI-generated content may be incorrect.">
            <a:extLst>
              <a:ext uri="{FF2B5EF4-FFF2-40B4-BE49-F238E27FC236}">
                <a16:creationId xmlns:a16="http://schemas.microsoft.com/office/drawing/2014/main" id="{B6C875FB-F0F5-DC34-FE36-8AA660A71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153584"/>
            <a:ext cx="4470400" cy="3844543"/>
          </a:xfrm>
          <a:prstGeom prst="rect">
            <a:avLst/>
          </a:prstGeom>
        </p:spPr>
      </p:pic>
      <p:pic>
        <p:nvPicPr>
          <p:cNvPr id="11" name="Picture 10" descr="A diagram of a puzzle&#10;&#10;AI-generated content may be incorrect.">
            <a:extLst>
              <a:ext uri="{FF2B5EF4-FFF2-40B4-BE49-F238E27FC236}">
                <a16:creationId xmlns:a16="http://schemas.microsoft.com/office/drawing/2014/main" id="{D77F350D-F7E2-BBA8-4D7A-2D2DC4F7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1153584"/>
            <a:ext cx="5291667" cy="35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6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237B-BE41-781E-01E4-55F98717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6257"/>
            <a:ext cx="6926703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Questions?</a:t>
            </a:r>
          </a:p>
        </p:txBody>
      </p:sp>
      <p:pic>
        <p:nvPicPr>
          <p:cNvPr id="5" name="Picture 4" descr="3D black question marks with one yellow question mark">
            <a:extLst>
              <a:ext uri="{FF2B5EF4-FFF2-40B4-BE49-F238E27FC236}">
                <a16:creationId xmlns:a16="http://schemas.microsoft.com/office/drawing/2014/main" id="{0CA3CC98-6206-3C8A-1E1A-A89A3FDB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17"/>
          <a:stretch>
            <a:fillRect/>
          </a:stretch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94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82A4D-35B2-2681-1640-FF8AAD52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Holy Spirit’s Role in Our Calling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B96B1-DF95-9AE7-997A-31FF48955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Acts 1:8</a:t>
            </a:r>
          </a:p>
          <a:p>
            <a:pPr lvl="1"/>
            <a:r>
              <a:rPr lang="en-US" dirty="0"/>
              <a:t>“You will receive power…”</a:t>
            </a:r>
          </a:p>
          <a:p>
            <a:pPr lvl="1"/>
            <a:r>
              <a:rPr lang="en-US" dirty="0"/>
              <a:t>The Spirit empowers our witness</a:t>
            </a:r>
          </a:p>
          <a:p>
            <a:r>
              <a:rPr lang="en-US" dirty="0"/>
              <a:t>Ephesians 4:30 (AMP)</a:t>
            </a:r>
          </a:p>
          <a:p>
            <a:pPr lvl="1"/>
            <a:r>
              <a:rPr lang="en-US" dirty="0"/>
              <a:t>“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do not grieve the Holy Spirit of God [but seek to please Him]”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“by whom you were sealed </a:t>
            </a:r>
            <a:r>
              <a:rPr lang="en-US" b="0" i="1" dirty="0">
                <a:solidFill>
                  <a:srgbClr val="000000"/>
                </a:solidFill>
                <a:effectLst/>
                <a:latin typeface="system-ui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 marked [branded as God’s own]”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5A5CD-BB53-50CC-04AB-3181061783B7}"/>
              </a:ext>
            </a:extLst>
          </p:cNvPr>
          <p:cNvSpPr txBox="1"/>
          <p:nvPr/>
        </p:nvSpPr>
        <p:spPr>
          <a:xfrm>
            <a:off x="838200" y="5051239"/>
            <a:ext cx="105156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The Spirit is the One who gives us power to obey, power to serve, and power to witness, just as Jesus promised</a:t>
            </a:r>
          </a:p>
        </p:txBody>
      </p:sp>
    </p:spTree>
    <p:extLst>
      <p:ext uri="{BB962C8B-B14F-4D97-AF65-F5344CB8AC3E}">
        <p14:creationId xmlns:p14="http://schemas.microsoft.com/office/powerpoint/2010/main" val="129915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123C7-5910-3E21-DD3E-15CB6DC1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Holy Spirit’s Role in Our Calling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697E-00BF-B764-D19C-A67778B0D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Sending</a:t>
            </a:r>
            <a:r>
              <a:rPr lang="en-US" dirty="0"/>
              <a:t> — empowered as witnesses </a:t>
            </a:r>
            <a:r>
              <a:rPr lang="en-US" b="1" dirty="0"/>
              <a:t>(Acts 1:8)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system-ui"/>
              </a:rPr>
              <a:t>Dedicated Service -- </a:t>
            </a:r>
            <a:r>
              <a:rPr lang="en-US" dirty="0"/>
              <a:t>We are to serve the Lord with enthusiasm, diligence, and spiritual fervor, passionately advancing His Kingdom through our ministry </a:t>
            </a:r>
            <a:r>
              <a:rPr lang="en-US" b="1" dirty="0"/>
              <a:t>(</a:t>
            </a:r>
            <a:r>
              <a:rPr lang="en-US" sz="2800" b="1" dirty="0"/>
              <a:t>Romans 12:1-8, 11)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FE6DB-6303-893B-4426-577E33F86C25}"/>
              </a:ext>
            </a:extLst>
          </p:cNvPr>
          <p:cNvSpPr txBox="1"/>
          <p:nvPr/>
        </p:nvSpPr>
        <p:spPr>
          <a:xfrm>
            <a:off x="689113" y="4001294"/>
            <a:ext cx="10813774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God doesn’t just strengthen you for personal blessing; He strengthens you to send you, to be His witness. </a:t>
            </a: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We are to passionately advance His Kingdom through our ministry.</a:t>
            </a:r>
          </a:p>
        </p:txBody>
      </p:sp>
    </p:spTree>
    <p:extLst>
      <p:ext uri="{BB962C8B-B14F-4D97-AF65-F5344CB8AC3E}">
        <p14:creationId xmlns:p14="http://schemas.microsoft.com/office/powerpoint/2010/main" val="295790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network&#10;&#10;AI-generated content may be incorrect.">
            <a:extLst>
              <a:ext uri="{FF2B5EF4-FFF2-40B4-BE49-F238E27FC236}">
                <a16:creationId xmlns:a16="http://schemas.microsoft.com/office/drawing/2014/main" id="{A783686C-92C8-D216-3121-24DC629D05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5578" r="2866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ABFB8-1C98-C42A-C001-A3986951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God’s Pathway for Servants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28B01A-D0DF-8A98-A26C-44C952A408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9832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0929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403-943A-466B-B11D-60A104C14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God’s Pathway for Servants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488E-1B9A-3C23-316F-C4526DB01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65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When people sincerely submit to God and step into His service, opposition often follows</a:t>
            </a:r>
            <a:endParaRPr lang="en-US" b="1" dirty="0">
              <a:solidFill>
                <a:srgbClr val="0070C0"/>
              </a:solidFill>
            </a:endParaRP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Satanic Resistance / Sifting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When believers submit to the Lord, Satan often demands to test them — to try to break their faith and disqualify them from their new assignment.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Biblical example:</a:t>
            </a:r>
            <a:r>
              <a:rPr lang="en-US" dirty="0"/>
              <a:t> </a:t>
            </a:r>
            <a:r>
              <a:rPr lang="en-US" i="1" dirty="0"/>
              <a:t>Peter</a:t>
            </a:r>
            <a:endParaRPr lang="en-US" dirty="0"/>
          </a:p>
          <a:p>
            <a:pPr lvl="1"/>
            <a:r>
              <a:rPr lang="en-US" dirty="0"/>
              <a:t>Luke 22:31–32 — </a:t>
            </a:r>
            <a:r>
              <a:rPr lang="en-US" i="1" dirty="0"/>
              <a:t>“Simon, Simon, Satan has demanded to sift all of you like wheat…”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F7655-F99F-C052-AB00-DB09B22BF0FA}"/>
              </a:ext>
            </a:extLst>
          </p:cNvPr>
          <p:cNvSpPr txBox="1"/>
          <p:nvPr/>
        </p:nvSpPr>
        <p:spPr>
          <a:xfrm>
            <a:off x="838200" y="5707062"/>
            <a:ext cx="10677525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</a:rPr>
              <a:t>When someone steps closer to God’s mission, the enemy targets them to weaken or destroy that new commitment.</a:t>
            </a:r>
          </a:p>
        </p:txBody>
      </p:sp>
    </p:spTree>
    <p:extLst>
      <p:ext uri="{BB962C8B-B14F-4D97-AF65-F5344CB8AC3E}">
        <p14:creationId xmlns:p14="http://schemas.microsoft.com/office/powerpoint/2010/main" val="321561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DC39-7FEA-BC44-D275-0EE729FA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God’s Pathway for Servants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50B6C-4A0C-AC61-E750-8B8169E07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Testing / Refinement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God allows tests to </a:t>
            </a:r>
            <a:r>
              <a:rPr lang="en-US" b="1" dirty="0"/>
              <a:t>refine</a:t>
            </a:r>
            <a:r>
              <a:rPr lang="en-US" dirty="0"/>
              <a:t> and </a:t>
            </a:r>
            <a:r>
              <a:rPr lang="en-US" b="1" dirty="0"/>
              <a:t>prove</a:t>
            </a:r>
            <a:r>
              <a:rPr lang="en-US" dirty="0"/>
              <a:t> those who enter His service.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Biblical example:</a:t>
            </a:r>
            <a:r>
              <a:rPr lang="en-US" dirty="0"/>
              <a:t> </a:t>
            </a:r>
            <a:r>
              <a:rPr lang="en-US" i="1" dirty="0"/>
              <a:t>Job</a:t>
            </a:r>
            <a:endParaRPr lang="en-US" dirty="0"/>
          </a:p>
          <a:p>
            <a:pPr lvl="1"/>
            <a:r>
              <a:rPr lang="en-US" dirty="0"/>
              <a:t>Job 1–2 — Satan challenges Job’s faithfulness, and </a:t>
            </a:r>
            <a:r>
              <a:rPr lang="en-US" b="1" u="sng" dirty="0"/>
              <a:t>God permits a test, though He sets the boundaries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CB6BD-319C-3DC9-7429-9E75ED5AC433}"/>
              </a:ext>
            </a:extLst>
          </p:cNvPr>
          <p:cNvSpPr txBox="1"/>
          <p:nvPr/>
        </p:nvSpPr>
        <p:spPr>
          <a:xfrm>
            <a:off x="838199" y="5020360"/>
            <a:ext cx="10234613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Testing reveals true devotion and removes impurities in a servant’s heart.</a:t>
            </a:r>
          </a:p>
        </p:txBody>
      </p:sp>
    </p:spTree>
    <p:extLst>
      <p:ext uri="{BB962C8B-B14F-4D97-AF65-F5344CB8AC3E}">
        <p14:creationId xmlns:p14="http://schemas.microsoft.com/office/powerpoint/2010/main" val="349696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0E82-AB04-1B22-EB9D-2492AD9B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God’s Pathway for Servants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A47D5-3C60-01F1-AC3E-A2B30EBB4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Persecution / Physical Resistance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Following God as Lord often means encountering </a:t>
            </a:r>
            <a:r>
              <a:rPr lang="en-US" b="1" dirty="0"/>
              <a:t>worldly opposition</a:t>
            </a:r>
            <a:r>
              <a:rPr lang="en-US" dirty="0"/>
              <a:t> or persecution.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Biblical example:</a:t>
            </a:r>
            <a:r>
              <a:rPr lang="en-US" dirty="0"/>
              <a:t> </a:t>
            </a:r>
            <a:r>
              <a:rPr lang="en-US" i="1" dirty="0"/>
              <a:t>Paul</a:t>
            </a:r>
            <a:endParaRPr lang="en-US" dirty="0"/>
          </a:p>
          <a:p>
            <a:pPr lvl="1"/>
            <a:r>
              <a:rPr lang="en-US" dirty="0"/>
              <a:t>Acts 14:19 — Paul is stoned and left for dead after preaching the gospel.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EBC6F-2CA4-4292-DA85-CD1BCCFBF3B5}"/>
              </a:ext>
            </a:extLst>
          </p:cNvPr>
          <p:cNvSpPr txBox="1"/>
          <p:nvPr/>
        </p:nvSpPr>
        <p:spPr>
          <a:xfrm>
            <a:off x="838200" y="5291823"/>
            <a:ext cx="102489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Serving God may draw the hostility of people who reject Him.</a:t>
            </a:r>
          </a:p>
        </p:txBody>
      </p:sp>
    </p:spTree>
    <p:extLst>
      <p:ext uri="{BB962C8B-B14F-4D97-AF65-F5344CB8AC3E}">
        <p14:creationId xmlns:p14="http://schemas.microsoft.com/office/powerpoint/2010/main" val="202975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8C4E-77DB-23EB-A2E9-2F5E1912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God’s Pathway for Servants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9453B-2620-455B-33C3-2CD5177F4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Strengthening / Empowerment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After testing, those who endure usually receive </a:t>
            </a:r>
            <a:r>
              <a:rPr lang="en-US" b="1" dirty="0"/>
              <a:t>greater spiritual authority</a:t>
            </a:r>
            <a:r>
              <a:rPr lang="en-US" dirty="0"/>
              <a:t> and clarity.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Biblical example:</a:t>
            </a:r>
            <a:r>
              <a:rPr lang="en-US" dirty="0"/>
              <a:t> </a:t>
            </a:r>
            <a:r>
              <a:rPr lang="en-US" i="1" dirty="0"/>
              <a:t>Joseph</a:t>
            </a:r>
            <a:endParaRPr lang="en-US" dirty="0"/>
          </a:p>
          <a:p>
            <a:pPr lvl="1"/>
            <a:r>
              <a:rPr lang="en-US" dirty="0"/>
              <a:t>Genesis 39–41 — tested through betrayal and prison, then raised to lead Egypt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D573A-BDD3-BF75-2FE5-9ADF2E04AC6C}"/>
              </a:ext>
            </a:extLst>
          </p:cNvPr>
          <p:cNvSpPr txBox="1"/>
          <p:nvPr/>
        </p:nvSpPr>
        <p:spPr>
          <a:xfrm>
            <a:off x="838199" y="5391835"/>
            <a:ext cx="10515599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God uses the resistance to strengthen and position His servant for a greater mission.</a:t>
            </a:r>
          </a:p>
        </p:txBody>
      </p:sp>
    </p:spTree>
    <p:extLst>
      <p:ext uri="{BB962C8B-B14F-4D97-AF65-F5344CB8AC3E}">
        <p14:creationId xmlns:p14="http://schemas.microsoft.com/office/powerpoint/2010/main" val="2474911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7009</TotalTime>
  <Words>1715</Words>
  <Application>Microsoft Macintosh PowerPoint</Application>
  <PresentationFormat>Widescreen</PresentationFormat>
  <Paragraphs>244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quote-cjk-patch</vt:lpstr>
      <vt:lpstr>system-ui</vt:lpstr>
      <vt:lpstr>Times New Roman</vt:lpstr>
      <vt:lpstr>Office Theme</vt:lpstr>
      <vt:lpstr>PowerPoint Presentation</vt:lpstr>
      <vt:lpstr>PowerPoint Presentation</vt:lpstr>
      <vt:lpstr>The Holy Spirit’s Role in Our Calling</vt:lpstr>
      <vt:lpstr>The Holy Spirit’s Role in Our Calling</vt:lpstr>
      <vt:lpstr>God’s Pathway for Servants</vt:lpstr>
      <vt:lpstr>God’s Pathway for Servants</vt:lpstr>
      <vt:lpstr>God’s Pathway for Servants</vt:lpstr>
      <vt:lpstr>God’s Pathway for Servants</vt:lpstr>
      <vt:lpstr>God’s Pathway for Servants</vt:lpstr>
      <vt:lpstr>God’s Pathway for Servants</vt:lpstr>
      <vt:lpstr>God’s Pathway for Servants</vt:lpstr>
      <vt:lpstr>God’s Pathway for Servants -- Summary</vt:lpstr>
      <vt:lpstr>How This Applies to New Water</vt:lpstr>
      <vt:lpstr>How This Applies to New Water</vt:lpstr>
      <vt:lpstr>Your Call to Action -- Step into your Kingdom assignment</vt:lpstr>
      <vt:lpstr>The Five-Fold Ministry (Ephesians 4:11-12)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Eden Citadel Empowerment Association</dc:creator>
  <cp:lastModifiedBy>Eden Citadel Empowerment Association</cp:lastModifiedBy>
  <cp:revision>171</cp:revision>
  <dcterms:created xsi:type="dcterms:W3CDTF">2025-06-30T22:49:45Z</dcterms:created>
  <dcterms:modified xsi:type="dcterms:W3CDTF">2025-07-05T19:38:47Z</dcterms:modified>
</cp:coreProperties>
</file>