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42"/>
    <p:restoredTop sz="94610"/>
  </p:normalViewPr>
  <p:slideViewPr>
    <p:cSldViewPr snapToGrid="0" snapToObjects="1">
      <p:cViewPr varScale="1">
        <p:scale>
          <a:sx n="156" d="100"/>
          <a:sy n="156" d="100"/>
        </p:scale>
        <p:origin x="18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68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[#] Title slide
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https://www.biblegateway.com/passage/?search=Exodus+34%3A6-7
- https://www.biblegateway.com/passage/?search=Psalm+9%3A9-10
- https://www.biblegateway.com/passage/?search=Ezekiel+14%3A3-8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https://www.biblegateway.com/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3D9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429000"/>
            <a:ext cx="12191695" cy="3429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1188720"/>
            <a:ext cx="10789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Competes With God (YHWH)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77240" y="2057400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5D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God’s character so we can fully trust Him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77240" y="4480560"/>
            <a:ext cx="10789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Sunday, February 22, 2026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Return response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path back to covenant trust through repentance, renunciation, renewed belief, and obedience.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Samuel 7:3-4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away foreign gods and serve YHWH alone.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19:18-20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Confess, renounce, and destroy former practices, then walk forward.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is not only emotion, it is truth plus obedience.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9B2C3A-62C2-FDD0-4951-6C09A89C10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294039" y="160065"/>
            <a:ext cx="9603921" cy="640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28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Scriptures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77240" y="953590"/>
            <a:ext cx="10652760" cy="141732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51560" y="1154758"/>
            <a:ext cx="10149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Exodus 34 verses 6 to 7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51560" y="1611958"/>
            <a:ext cx="10149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YHWH declares His own name and nature.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777240" y="2690950"/>
            <a:ext cx="10652760" cy="141732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51560" y="2892118"/>
            <a:ext cx="10149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9 verses 9 to 10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051560" y="3349318"/>
            <a:ext cx="10149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who know His name put their trust in Him.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777240" y="4428310"/>
            <a:ext cx="10652760" cy="141732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51560" y="4629478"/>
            <a:ext cx="10149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Ezekiel 14 verses 3 to 8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51560" y="5086678"/>
            <a:ext cx="10149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Idols in the heart, then the call to repent and turn.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Characteristic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specific attribute of YHWH being highlighted, what God is like and how He acts in covenant relationship.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Exodus 34:6-7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YHWH reveals compassion, grace, patience, steadfast love, truth, forgiveness, and justice.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John 4:8-10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God’s love is revealed through sending the Son, love shown in action.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becomes stable when God’s character is known, not assumed.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Name of God (matches the character)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revealed name or title of God that emphasizes the characteristic and becomes a covenant anchor for trust.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Genesis 22:13-14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YHWH Yireh, the LORD will provide, tied to provision and faithfulness.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Revelation 1:8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Alpha and the Omega, the Almighty, tied to God’s sovereignty and eternality.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what God has revealed about Himself, then trust Him accordingly.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Doubt questions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Inner objections that challenge God’s character, God’s timing, or God’s ways, often rising under pressure.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11:4-6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Israel doubts provision and longs for Egypt under pressure.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Matthew 14:28-31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doubts in the storm when fear replaces trust.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doubt precisely, it reveals where trust is being tested.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Heart-need beneath the doubt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deeper need driving the doubt, safety, clarity, comfort, justice, belonging, identity, provision, or control.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Kings 19:3-4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Elijah’s fear and exhaustion reveal a need for safety and relief.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24:17-21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Disciples’ crushed hope reveals a need for meaning and certainty.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 are real, but substitutes appear when needs are not surrendered to God.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Competitor substitutes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replacements the heart turns to for refuge or certainty, becoming idols of the heart.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Exodus 32:1-4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golden calf becomes a visible substitute when patience collapses.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8:18-23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Simon seeks spiritual power as a controllable substitute for submission.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substitute promises quick relief but produces rival trust.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Biblical correction (Scripture anchors)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Corrective truth from Scripture that reveals who God is, exposes the lie, and calls the heart back to trust and obedience.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Deuteronomy 6:4-5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Exclusive love for YHWH restores covenant loyalty.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Matthew 6:31-33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Anxiety is corrected by seeking God’s kingdom first.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Scripture does not only inform, it reorders allegiance.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155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Self-check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" y="960120"/>
            <a:ext cx="10835640" cy="1234440"/>
          </a:xfrm>
          <a:prstGeom prst="roundRect">
            <a:avLst/>
          </a:prstGeom>
          <a:solidFill>
            <a:srgbClr val="F5F7FC"/>
          </a:solidFill>
          <a:ln w="12700">
            <a:solidFill>
              <a:srgbClr val="D9E2F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60120" y="1115568"/>
            <a:ext cx="10287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 prompts to discern drift by examining fruit, patterns, motives, and first responses under pressure.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Testament Example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080760" y="2423160"/>
            <a:ext cx="5394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Testament Example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85800" y="2743200"/>
            <a:ext cx="544068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035040" y="2743200"/>
            <a:ext cx="54864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2907792"/>
            <a:ext cx="507492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Haggai 1:5-6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your ways, emptiness reveals misaligned priorities.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6217920" y="2907792"/>
            <a:ext cx="51206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Corinthians 13:5</a:t>
            </a:r>
            <a:endParaRPr lang="en-US" sz="2800" b="1" dirty="0"/>
          </a:p>
          <a:p>
            <a:pPr marL="0" indent="0">
              <a:buNone/>
            </a:pPr>
            <a:endParaRPr lang="en-US" sz="2800" dirty="0">
              <a:solidFill>
                <a:srgbClr val="33333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 yourselves, test whether you are in the faith.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85800" y="6254496"/>
            <a:ext cx="10835640" cy="512064"/>
          </a:xfrm>
          <a:prstGeom prst="roundRect">
            <a:avLst/>
          </a:prstGeom>
          <a:solidFill>
            <a:srgbClr val="FFF2CC"/>
          </a:solidFill>
          <a:ln w="12700">
            <a:solidFill>
              <a:srgbClr val="E6D1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6355080"/>
            <a:ext cx="10378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2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is often visible in fruit before it is admitted in words.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903</Words>
  <Application>Microsoft Office PowerPoint</Application>
  <PresentationFormat>Widescreen</PresentationFormat>
  <Paragraphs>118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Generated by ChatGPT</dc:creator>
  <cp:lastModifiedBy>Eden Citadel</cp:lastModifiedBy>
  <cp:revision>33</cp:revision>
  <dcterms:created xsi:type="dcterms:W3CDTF">2026-02-20T01:51:01Z</dcterms:created>
  <dcterms:modified xsi:type="dcterms:W3CDTF">2026-02-21T17:56:58Z</dcterms:modified>
</cp:coreProperties>
</file>